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7" r:id="rId3"/>
    <p:sldId id="296" r:id="rId4"/>
    <p:sldId id="257" r:id="rId5"/>
    <p:sldId id="259" r:id="rId6"/>
    <p:sldId id="260" r:id="rId7"/>
    <p:sldId id="298" r:id="rId8"/>
    <p:sldId id="267" r:id="rId9"/>
    <p:sldId id="271" r:id="rId10"/>
    <p:sldId id="270" r:id="rId11"/>
    <p:sldId id="272" r:id="rId12"/>
    <p:sldId id="273" r:id="rId13"/>
    <p:sldId id="261" r:id="rId14"/>
    <p:sldId id="263" r:id="rId15"/>
    <p:sldId id="269" r:id="rId16"/>
    <p:sldId id="262" r:id="rId17"/>
    <p:sldId id="288" r:id="rId18"/>
    <p:sldId id="289" r:id="rId19"/>
    <p:sldId id="287" r:id="rId20"/>
    <p:sldId id="278" r:id="rId21"/>
    <p:sldId id="274" r:id="rId22"/>
    <p:sldId id="280" r:id="rId23"/>
    <p:sldId id="281" r:id="rId24"/>
    <p:sldId id="279" r:id="rId25"/>
    <p:sldId id="275" r:id="rId26"/>
    <p:sldId id="276" r:id="rId27"/>
    <p:sldId id="277" r:id="rId28"/>
    <p:sldId id="282" r:id="rId29"/>
    <p:sldId id="283" r:id="rId30"/>
    <p:sldId id="284" r:id="rId31"/>
    <p:sldId id="290" r:id="rId32"/>
    <p:sldId id="291" r:id="rId33"/>
    <p:sldId id="292" r:id="rId34"/>
    <p:sldId id="294" r:id="rId35"/>
    <p:sldId id="293" r:id="rId36"/>
    <p:sldId id="29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72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4918E-AD98-4CAA-830E-2AA6712989B6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6B49-3050-4A42-B443-179CEF452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4918E-AD98-4CAA-830E-2AA6712989B6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6B49-3050-4A42-B443-179CEF452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4918E-AD98-4CAA-830E-2AA6712989B6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6B49-3050-4A42-B443-179CEF452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4918E-AD98-4CAA-830E-2AA6712989B6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6B49-3050-4A42-B443-179CEF452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4918E-AD98-4CAA-830E-2AA6712989B6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6B49-3050-4A42-B443-179CEF452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4918E-AD98-4CAA-830E-2AA6712989B6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6B49-3050-4A42-B443-179CEF452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4918E-AD98-4CAA-830E-2AA6712989B6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6B49-3050-4A42-B443-179CEF452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4918E-AD98-4CAA-830E-2AA6712989B6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6B49-3050-4A42-B443-179CEF452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4918E-AD98-4CAA-830E-2AA6712989B6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6B49-3050-4A42-B443-179CEF452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4918E-AD98-4CAA-830E-2AA6712989B6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6B49-3050-4A42-B443-179CEF4521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4918E-AD98-4CAA-830E-2AA6712989B6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946B49-3050-4A42-B443-179CEF4521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2946B49-3050-4A42-B443-179CEF4521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354918E-AD98-4CAA-830E-2AA6712989B6}" type="datetimeFigureOut">
              <a:rPr lang="en-US" smtClean="0"/>
              <a:pPr/>
              <a:t>9/26/2016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ll/>
  </p:transition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7543800" cy="2593975"/>
          </a:xfrm>
        </p:spPr>
        <p:txBody>
          <a:bodyPr/>
          <a:lstStyle/>
          <a:p>
            <a:r>
              <a:rPr lang="en-US" dirty="0" smtClean="0"/>
              <a:t>Review of </a:t>
            </a:r>
            <a:r>
              <a:rPr lang="en-US" i="1" dirty="0" err="1" smtClean="0"/>
              <a:t>Tener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1023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¿Dónde…?</a:t>
            </a:r>
            <a:endParaRPr lang="en-US" dirty="0"/>
          </a:p>
        </p:txBody>
      </p:sp>
      <p:pic>
        <p:nvPicPr>
          <p:cNvPr id="9218" name="Picture 2" descr="http://www.gohardgrove.com/site/images/Gym%20link%20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0"/>
            <a:ext cx="4124719" cy="28384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 descr="http://files.turbosquid.com/Preview/Content_2009_12_05__07_09_20/basketball%20court%20with%20bleechers.jpg60a7f8d5-e5ec-41b5-a74b-ac005c38ce96Lar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95154"/>
            <a:ext cx="3520154" cy="26401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347079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¿Dónde…?</a:t>
            </a:r>
            <a:endParaRPr lang="en-US" dirty="0"/>
          </a:p>
        </p:txBody>
      </p:sp>
      <p:pic>
        <p:nvPicPr>
          <p:cNvPr id="1026" name="Picture 2" descr="http://www.huridocs.org/wp-content/uploads/2010/06/librar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6441838" cy="4676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21078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¿Dónde…?</a:t>
            </a:r>
            <a:endParaRPr lang="en-US" dirty="0"/>
          </a:p>
        </p:txBody>
      </p:sp>
      <p:pic>
        <p:nvPicPr>
          <p:cNvPr id="11266" name="Picture 2" descr="http://siliconcowboy.files.wordpress.com/2011/03/classroom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1078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¿Dónde…?</a:t>
            </a:r>
            <a:endParaRPr lang="en-US" dirty="0"/>
          </a:p>
        </p:txBody>
      </p:sp>
      <p:sp>
        <p:nvSpPr>
          <p:cNvPr id="3" name="AutoShape 2" descr="data:image/jpeg;base64,/9j/4AAQSkZJRgABAQAAAQABAAD/2wCEAAkGBxQTEhQUEhQWFRUVFBgVFxcUFBUVFRQUFBQWFxQUFxUYHCggGBolHBQVITEhJSksLi4uFx8zODMsNygtLisBCgoKDg0OGhAQGywkHyQsLCwsLCwsLCwsLCwsLCwsLCwsLCwsLCwsLCwsLCwsLCwsLCwsLCwsLCwsLCwsLCwsLP/AABEIALUBFwMBIgACEQEDEQH/xAAcAAABBQEBAQAAAAAAAAAAAAADAAIEBQYBBwj/xABFEAACAQICBQkFBQcCBQUAAAABAgADEQQhBRIxQVEGEyJhcYGRscEycqHR8BQjUmKyBzNCQ4KS4SSiFXODwtIWY7PD8f/EABoBAAMBAQEBAAAAAAAAAAAAAAECAwAEBQb/xAAtEQACAgEEAgAEBQUBAAAAAAAAAQIRAxIhMUEEEyIyUWFxobHB8DNCgZHxI//aAAwDAQACEQMRAD8AZSElIIGmJIQTh1HfQVBCrBrCCDUah4jxGCEE2oahwjxGiOEGoOkcI4RogsZVZUZkXXYC4XZebUbSSZ0SkwOmmqVEp82TrLrORcCmc7g3HEW7ZdgQag6RwnSl9ovEI7Xg1B0lPpjQlJ7NqANrBbi6mzXXcdxYHukujg2pgCm9gNgOz43hsW+Q99P1CELQUED9udfbS/WsLS0ijb7e9l8dkaTA1KSnaB9dcdTmu7/ER44PotKeIYeyflJS6VYC1gTxz8pmvs5X2GK+UeMVVXaAw6sj9d0ovIa5X7kpeOnwXVXHuf4rdmX+ZFZidsh09JIcjdT1j1kpWBzBBHVnKrKpcMm8Tj0ImcJnTGGNqBpO61tkIuK4yOTGEzagOBMJB2SPUWB1o7nuMZTRN42DaAeHbPZAsI4gFljebhY8iAxH5qcfDHhJVK1xeSazAA3gDZRvTEUPUWKYxHpyQki03EOrTzdR6VBxCLAK8IrQag0GEeDAho8NNYaHtUABJ2AXO/IQOH0lTfVCtcuCVyOere/kYYGAwuHRXZgovewNtgIDEDhmxMGoaiesKBACpO85FsahYZQpe29yfEA+phi0i0n9r3vQQmvDZqCa0WtBa0dSdbjWvq3zta9uq8NgoZiWyHvL5iE1oPSLpcc3rat19u173z2RnOQ2ANrSSKVPm9bnQHz6Go2fAa2zOV5eNLwpgaClowtANWgauLUC5YACMKyS9jtF+2ANEDNSVPUZXVtOUhfpE24A+sZQ0ylQ2Q5ncQQfjDo1ActJbLjKq7bOPAwqaWTY4KHrGXiJjdPaQrLV1VcqNQGwA2ktne19wlNWqO/tszdRJI8Jt49hUVJXR6nTrKwurBh+Ug+UTTyWjR1DrISjcUJU+Il1guUuJSwZhVH5xZv719QZRZBXifRvCYwmUOD5VUn9tWpnr6S+K5+IEkVtP0B/MB7Ax8hGUibg0WZacNTjM/V5U0hsDt2ADzMh1OVn4aR72t5CMp0I4WawGGImBqcqKp9lUHifWAq8o8S38wj3Qo9I/sRN4WeiFYGrXRfaZR2kTzSpjqre1Uc/1GRyt9uc2s3rPRG0rQ1goqKSdwN9gvuimK0BSviKY97/AONooydiSjTNWiwy3kVKx4CFWueE42kdibDhjHioYEV+qO54dfhEcUMpMsMTpWpUCioxbV2Xtl9WgRXkbnhOioOMDjYylRLGIip1827f+0QOpBombdo8hF0jaidz0NUZQqkOrE7VAe69pKgHuJlWVjVRmIVQSzEAAWzJyAzyg0B1k6nX29sNidNgIEqOiquy+op8bXMzXK3QGLoU1rPrCmcmAcWRmY6oOqc8rcRsmURM5kvuMnqN1X5TUF2MWP5VJ+JsJXVeWGdhSNuJcA+AB85nFSOGHZ3VEF2YhVA3sTYDxMKSGaNzoqrVxK6yUnCgF9Yi6tq/whhtYndKTHcpKqOyGlqsuRDk3FxfMWG4z2fkpodcPhaVHIlFsx4uc3PexM8z/avoPUxAxKjoVbK3VUVbDxUD+0zcJMhCalNxMpU5QYhtjBfdUet5BxuJqspLVHP9Rt4TtJY7FjoHuhT3LOKog0sfVXZUbvNx4Ga7R6NVw6k5sy7chnfwExqrNzodbYVPd9Zdv4WctfEiJi9CuKNRugAtNz+8S+Sk5C9yZT8nhepT96XmPb7qpkPYbd+Uyu5Mp95T970k/Gb3sbyFYflKn34/5a+byuVRLflQv3//AE183lWB9d0GT5mWxL4EDZILm9ndJWrG6uzuiWPRF1I1kzkgj68Ja1shTF/5S7xxbcZSPZKbqig5g8D4GcFA8PSW1Qj6A9DAs4+taVirIylRXjDHh9d06MMer4yWew+F4rHgfiPWVUSLmRlwvX9eMIuB6z4W9JIWm3D4j1j+bI+vlKKKJOciw5L6PXnlbMlb2z4owMUm8lT0z1f+P+Yo1UJdkVqWzbt4mGFPrPiZxxs7R5ybgP3i9/lOJnaRQv5j8PlHWP4vgJc6OKtXRQLjW4ZbGuLXMqlDEgkAXbVABudbrG8W8pOxfYhgB4jw/wAx+HuWsbZEfOdYZ9w8hGYNr1GFtjKO26g+sy3VlEy6wWFNR1QfxG1+A3nuEt9L8mVo0y9NmJXaCQdZSTdjltFx3CV+jMfzLa2oGuLZsygZ3v0UY7uEfpb9qOj1UqzAsusroor3DC4KgtRAOzeRJNTb+HoaTqirZZd8jsBrVecOyns95r+Qv4iYUctcEf5pH/Tqf+M0WG0i9MAprMrZ2Wq9LhY3Qg7I84yS3Rk1LhnpHKXADE4apQYZOtr/AIWBBRh2MAe6fPTUCrMrZMpKkcCpII8RNjpP9o9QE0+aZCnRDfa3vlsJDAhj23mMOPV2Z2dSzEsxuM2Ykk5cSTA07GwR0KmFCy15JYlKWNpVKilgutqqurcuVKqOkQBmd5lF/wARpjaw8CfIR9MrXB1LsNhyIzyO8dc2l9os5Raqz6I0bpRmUn7NUWy3AL0GLH8PRqEDvymQ/aDpYPhalOrh6tJmZdRnNIrrK2ttVzbJTu3zx6rozVIsCL9QzHdC4fBZ5A37hKS3jRzwxRjK7/n+w9IR+LHQbsENSwb/AIfiPnJA0YzgrcLlfjs3SV72dLkqM+om0wrWwS+4v6hKBtD2Gbjw/wAyyGN+4FG2wAa19tiDs7pdSVHK0+iFiq91bP8AhPkYXkv+8p+9GVMMhUdPbcEXGUerrhqJrUiKlRCCKZIJa5AOS57ye6bHJXQMidWS+VJ/1H9C+bSr4/W6SxiftNL7TVHNHW5soLm2rsOYvnrRJhkOwse4fKLNPUymOaUURSYidnYPSTvsK/m8RJR0Wmpexv1sZNp/Qf2L6lCTkfrhLOuCdXqRP0AwFTCAbviZfUsNdVP5E/QsvjXJDLJOqKBlMYZe1MFBHA9U6kjkkymsYgJc/YOqdGj+qPpE1FQsLU1bZbe+Wf8Aw/qiOj+qGhbH8k1zqH83/wBdP5xSboOhqh/fP6EHpFMwIrqgyHvL+oSbgh94vafKRKuwdo8xJeDPTT3pwM7yfoKj96pXYpFjkD7SjMXuMjG4SkKbF7rYnKwGtdujqgbBvz4AzuhK96y2y2b9t3XWPDfDYUIQpOzZa9wDmAbgDhvyk3w7IlfiBsytuJ4n/wDLQOHXpntHkJJrPfVF8hcjv25dwg6A6Z7RNHg6IcE8JMRoPHGk2LCqGJx9QEE2uM8thPXlwm8EyFfkQzVKrpinQVKjOVCi12JPHPbaUxSir1MXLGTrSrIen8brYSsoRSAhu2tYr0t1xduG7ZNVhqf3ae4vkJmKn7P2IKnFvYi1tQW85saVPVVV22AHgLQ5JRpJOzY4yttqjzPlTQ1q77rM20qAch+Ii+YnOT+BXUrFxe1tU9EjWCOQAQSDnq37ZodKYlhWdQqEAn2lvtNz5/ASBjcewSx1VBO1UttFtnZDHL/aNLC/nM8cU3Rs1jrJ/CmdzY7BNHo+jY1QDe1VxfZex2ynTmwQfusrEXo8Nm+aLRr9G7W6RZ7gbdc3vNkkvoDDBp8nauG1ioP4W+AvGfZ9UDKGxeLClSL5Bh/dlIy40MwB1szYZbzlxi3cdhpRd2XuMw+rmFyAG7KVWkM6b5Wy8mEt2UuQSDcWtYi2XVeR9IYOo6sALk7uiNrAnf1SaTvgC5Mmae+bTRGHU0KRKqTqDMgXlGdA1/wf7l+c1GjaBSjTVhYhQDvztLxYuRDhRA/hHgIRR1fCOiEcmUelTdqg6kPl84CgwyhtKUmNSpYGxCi9juCn0lZUwT3vf4GRckmM4tlsaghatYjImUy03uNvgZMr1758O2H2R7N65dHcQcj2TVaF0Kaj1MtlKgOy9O8xFfE3BynoeE0gaI17/vAts91NQnoZfDTbolmTjHcnUuS53yQnJWQDyrbjOf8AqpuM6TmLZeSojxyVHVKgcq24wtPlUeMICwbkrBnkseEGnKySafKodU25jOYjB82D11qo/sbV9IoXGYznKaf8yu391dvlFElyNHgyFXZJWG9tPeEh12sjHgDIugNK84enYMtcoAAcwpy275wtbWd170aDk1+/7F49Y+UrcNjCrrcMbkjiSNXZsvbfLfRfRxNbIDVQm99llJtw4zNU+kqsMrh9ovkozNrcL5SfN2SL+qtnbhcjwJ+cFTYa5G/onxvbylfokDWqfea5uNZdXVCEAgDLK5AHgJPpU7VCd5C/Atbzge2x0QWxaCPUxpIvbfOydl6EzQYtcBjqixIJBtvt4kWvOV2srEbgT4CV2ixr0qbPmSg27BYWmvYHZQadoMtdtYW1rMMwbgjqkJ8IKgsePxk/H0CXrWBPNnW91TbWsOFzfqzlFpv9z/WPIxop6kPNr1v7Eo6DB/CO0P6GSxTKAKSDqqLaoIFtwzJmPWsw2MR2Eia/AUHqqmqrOeaQnVBY5jabSmWMordkcEot7KiLjqwVbnZ1bctsHo1mqqlZV6IqKpuRYNrDK+/bwlvX0DWZT923YRbzlhjuR+IGB6JRgRrBKaOHLMLWIC7QN/VJxntt9fyKzjb3fX5gcPp6kKgD1KdMXAbXI6wQC4FiOIvJT46nSqm7Nq6x1rio6r13zCief1tFVadRRWpVVAe5PNM11GWw6uR7RLHSOlxetq1LEVQ9NukrizEDVDAFQQxJG+wnY1p+5x44+xtN1+J6WjBthBy1hY3uvHsidcpn+TWkqfMo4W5ZekQaYCE2LJ02FhfcMst2Uk43lbhaZ1XqENwFN2+Kgg9xitb0jLiyxiEpqfLHCMbc6QTxp1Bt69WXdOoCARsOfDzhAIGEWICHp05gDVEKEkmlTz7vSGWjlcxWxkUml6dqNU2/lt+kzOaTxZD2vusO5mmo5QYhBh6lmVrpboujW1rAXAa+8bphdNH7w9p/U0pie7J5Vsg320xfbTxlZnOEmX1EdJbfbjHfbuuVAac5yNYtF2ukDCLpI8Zn+dnRWzmsFG/0bU1qS95/uYn1nYHQGdBPdX9K/OKB8mXBU1lujDip8pG5P6PalrhyLPXZxbOyuRa/XJlsoWmch3ek4G9qPQrey9xVClSr1QK+u7U9QrqkAFkNm1ibH2hslFS0JUGopZRqMfZucstlx1TN8vHYYvWBIJUZjLLds6gJH0bysr0siQ4G5sjbt/xM4SauJNUuTa6P0Aab1GDC1Qg2t7JF9bPfe8fpKi1MMadmqWUKjHVB6WZLHLIEnbukLRfLWjUsKn3bH8WQ7js+M0+HxYb2Wv2SDU4v4kdMdLVJlZoTSGKGsauHp5Do2q0mJNxkbHZa545WvvlvonANVW9RRTe5uqhygG6zsAO7OTaGII/ih0xI3sfGcjhGMnKKpv7srUvqU2Iwik16YPSpIdbhfUDZccmWF5L6KQ4c64DNqnMH2SCwNiDY5qc5JxWBp2qMpJaqtRW1dQXuqAFiTfILa/WYfRNqPOUnOd21QATYE2AZhcXufjOzFp7+36EZuX8/E860zybxHOuwTWUkEarLf2QNhIO6UmPwTKNWtScLtzVgMusTe6WxWKp0ajWOsHTVCqG6OpULWAvcXCyrwPKLFCmpNFqjE5jmnv8AAekRRfNl9drS0YRtGUG2My9py/3CaPk0oFZVvcCla/G1hfKa+latbndHG536qA+LapElYbkvQVtdKbU2sf4ydu3IkjdugllbW7BGCXCIVCs+sRrMANh12z7jlJT46oFN6hYDcVVvK0P/AMDIYkM2e45gdkHX0ZVANlDHz8ZNTQdIFMe5GtZSP60PnKrTejaeKJNVXF91Or0RmDkrLYZgSxbC1AnSpsDY7ASBMrV09VRiCFNuIIPwM6sUXL5TnyyUfmB1eRFAiwq1xw5xVcLfhqkSBX5A/gxFPsdKqcd9zx+HbJw5borajpY9TfMW+Mt6Gn6bC5DqOJAO33SZf/1RG8T4MU/IHFD2GouRsK17HLfYgZydg9AaVU5tUA4mtr/DWM166ToEA84gB2Fuhfs1rSVTQWFuG4/Kb2S7/Q3ri/8Apn8HonSIPTxKr/0w/btAM2mEpGwuyk78iov1C5tKmliXvbpjrJBHnDGu4/iv2qPSLcn2MoxXRoaNA8V8Z3SaEYeqbfy22WO1SPWUAxjjcvxEL/xFiCCp7m/xBUmbYxFBAQdbVD6r3UNexL5W43Fj1XtukTF4sGub7AzfXnNfpgrzTHpXuo6QU7XXfPPcZlUPXc+JlMa6Ys3smW5xNMwbVElUWjNaUUBJTLRmWAqMJD14x3lUiLYdqgjOckVnjA8YU9U5Pj7hPrYAPSKO0H+4Tv8A1GKB8gRVJH0h0B2CNQQuGGQ7LTz2eiiq/a1iKT4mkaRBHMqGsLWa5ymKUbZf8tktVT/lj9TSiXb9cJeHyojJUwVcZjskrA6Qq0v3blRw2r/acvCR627vnVEZsCRsdF8u3WwrJcfiXP8A2k3+Jmq0dpyjW9hxfhvHapzHhPJwkeE+Gzq7JFxi+iqcl2e1IcsjLXA1Sda++eMaP5Q4ilaz644VLnL3va8SZrNEcvE2VVNMkbfaX+5cx3iL6l0xvY+0bNTnJlBxKXBY1Kg16bK6kbQQRmOIh9YiQl47KxzJl/SdZKpskzArmEXFGT9DQJU+zT3TqgnCzP8A2w8YvtZheFsVJLsvC4EgY+jTqXFREcHcyqw8CJFFRjuMbWbVF3ZUHFmAHjHj482b2Qjyym0jyL0fVN2wyAi1jTLUiLbPYIEgYvkBh21ebd6eqxaw1WUltUEkWB2IBt4yzxPKLCp/N1zwpqW/3ez8ZU4rlqP5VE9tRgP9q385dQkuZfnYjlF8R/Yz+J/ZrXBJTEU6gvcLUV0ttsMi2U132YoqhrZKBtuMhMtjOVGJcZOEH5FA+LXMkclcQ7tVNR2f2LazE29q9r90eUrW7sWMK4VF2rZ2CnZmchn1WOccw2dvoYS0a27t9DEQxxhxtOBSSCSWsLC7E2B4X2RxF8pxEzFyTYWFyTYG1wAdmwQoDImmj91/Un6wfSefYtr1Dkdgm/5QG1Ie+vqfSYBBHTpgcbQwiDkhhBWlYyJyiMMG8MRBsI6ZNxI7xtIdIdsI4jaI6S9o84yYjR61ocfcU/dB8c/WKP0etqVMcKa/pEUwpQ0NHVm9qpb3UA87yxw2gFPtPUP9ZA8FtOpVtD08XafPznkfZ7kVFdGQ/aBo1KL0ebFtZDfO9yGG0ntmWTb9cJsv2hvrLQOX8Y/SZjlOc9Pxr9Ss4c7XsdDKo2QiCCrtshqctInBhgkIUnFh7SLOhASv13Rur5SRqxup6zWZoHhnZDrIzI34kJU95G3smk0byzxFOwqBay/m6D/3KLH+3vmeRY9V+vCPqaJuCfJ6NozlZhaxCktRc7qgsD2OLr8RLytUoIAalemoIuAWW57Be88d1cvrrk7AU/u17/OHWuWhfW+mehYjlNg09jnKp/Kth4tqytxHLVv5VFE63Jc+At5zMhPOct5RPa+thvUu9yxxXKHE1L3qsBwSycd65/GVdQljdiWPFiSfEx9tv1uM4Rs7vOI5N8sdRS4Q36+Ma314mPAz+uMaw2QDAamyX3JEZVrfl2/1ShqjbNDyPtq1PeHkYXwAuKDMfaUD3Tl9bYRhs7fQw2rGkZiBM1DLGdB7frsnatMMLGMoUdXeT1E3jJitFdykb7tff8keYhRNtynF0UD8x/2H5zFapE17jRWxx4AyQc4xqRlIsSSAGMMMaZjWpytkWiM8bR9odsM1OdwVK9WmOLgeOUZPcnLg9ZQWAHAAeAinWMUYmZ9q0Y1cwDVReCaoTPH0HrJgeUFPnaabRqsfiJRDAAbc5ocXnTHbK3V75eM2lSE0Ju2Q2wiWsRItTDFcxmPLtlsV7B2zlx2xlkaM8aKlHklT9d0JXwl80Furj8pGBINjHtPgWmuSSPlFb1jKbekKPnFGGUhCBPrwjaG/t+UMIWBDVWTMEPux2nzkdd8mYMXTv9YL2NQ8jPvnNXyhHH13Ro290UI223t9IxtkIN/b6RpGyYxy2f1xjG3Qn18YNt31xmDQCr9fCaHknQJp1CCB0wMxkeiD6zPVvWbHkNSBoOSP5v8A2J85HyckoY7jyUxQUpUwxZx/CT1rn5zoxQvnt4HI/GXLUuEjVcGDtF5yQ86S+ZWXl4kf7XRGFUR6sOMDUwijZdew+kjkMNliPAzrx+Vilzsc0/HyL7gtNLdkH5XP6B6yq+wjhJ2IOvUAINhTb4suwjslF9rdXdVYkByAGOsbA/iY3lHDW9UWIsmhJNE1tHrwnPsg4QY0rYdNbdY2d18z3QyYtTxHaDfwmUZIznFkapo4SO2jpa64Owg9kYxlE2TZTVsEILR+G/1NAfnB8GX5y2ciC0ct8ZR6gx9f+2Xg9yGTg2bmKNcxSxzmPq1LQRqknZHhIVUnms9SIKqpKyMKBlmUuILVESxyL9m4zopCSTTJ/wAxc0N5msJGsIOthw+0Z7jJwAGwQVasF2zJvo1FNiMKydnEbP8AEYj/AF3S0fFXy1cuuV1TCkm659Q3dktGV8k3FrgWHOZ7YYGRKJIJkhDKNCRZIpi5+uMmYUWS3XICNt75Nwz9HviMYdiG3Db/AInUFvAzrbb/AFsiY+R84Anfn6RhOzujht7/AEjBs8IAnd8Gd31ujyfhbzjDu7PnMYDV9flNzyCp/wCmY/8Aut+hBMJUOztm65FORhst9Rj5fKc3l/0/8lcKuRoHtI7tfZHE8ZwtPMSO3ZEZ6fGBqUxJVR5Ddrx0hWyFicLrX1TqtYANYGwvs65mMRoWqCxDq92LEMpAuTnsPnea1ntILzrx5ZQVRZzTxxk90ZWqKi+0jjrWzju2ao/pMdhq6EWBF+Gz/abE+E0rLxkPF4Om46SA906YeW+0c8/GT4ZVV9mRsey58Ni98EuIcb7jtv8AE7e4Q9XROXQZgOB6S/2tcSHUoVVOahutTY2/qv8AAidcM+OXJzTwZI8ElK5Y2tnw2Hw2+NpJ0Ab4sXBBFMnP+oSHoquDUCm4OeTLbcd+d/GX+BpgF2tZrgX321QbX4ZmXildohJuqZcVDOyvbEntilCZUMAJxTFFPLZ6cR9spy85FEKDRnOxRTBItXGEbBBpdzmfhFFG6CSUwy8L9sMqCciiMAzEYBX3Wb8Q29/GUds7cMoopbG3uSkjqHOScK/RPb8oopVgQZqh+M5zhy74ooowudOfd5QfOnKKKYwudOf1vnGqbOz0iimMCqvlfhN7yNqf6RTxZ/1TkU5fM/p/5K4H8RbM0BVrGKKcCOoFzhgtbdOxSiQjYN4wiKKPEmyPVWRXiij0BA2kWo2c5FGRhqYJapsw3XhsL9z92LsL3uSb523mKKdOOTilX1ObJFSbTJLvFFFPUR5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TEhQUEhQWFRUVFBgVFxcUFBUVFRQUFBQWFxQUFxUYHCggGBolHBQVITEhJSksLi4uFx8zODMsNygtLisBCgoKDg0OGhAQGywkHyQsLCwsLCwsLCwsLCwsLCwsLCwsLCwsLCwsLCwsLCwsLCwsLCwsLCwsLCwsLCwsLCwsLP/AABEIALUBFwMBIgACEQEDEQH/xAAcAAABBQEBAQAAAAAAAAAAAAADAAIEBQYBBwj/xABFEAACAQICBQkFBQcCBQUAAAABAgADEQQhBRIxQVEGEyJhcYGRscEycqHR8BQjUmKyBzNCQ4KS4SSiFXODwtIWY7PD8f/EABoBAAMBAQEBAAAAAAAAAAAAAAECAwAEBQb/xAAtEQACAgEEAgAEBQUBAAAAAAAAAQIRAxIhMUEEEyIyUWFxobHB8DNCgZHxI//aAAwDAQACEQMRAD8AZSElIIGmJIQTh1HfQVBCrBrCCDUah4jxGCEE2oahwjxGiOEGoOkcI4RogsZVZUZkXXYC4XZebUbSSZ0SkwOmmqVEp82TrLrORcCmc7g3HEW7ZdgQag6RwnSl9ovEI7Xg1B0lPpjQlJ7NqANrBbi6mzXXcdxYHukujg2pgCm9gNgOz43hsW+Q99P1CELQUED9udfbS/WsLS0ijb7e9l8dkaTA1KSnaB9dcdTmu7/ER44PotKeIYeyflJS6VYC1gTxz8pmvs5X2GK+UeMVVXaAw6sj9d0ovIa5X7kpeOnwXVXHuf4rdmX+ZFZidsh09JIcjdT1j1kpWBzBBHVnKrKpcMm8Tj0ImcJnTGGNqBpO61tkIuK4yOTGEzagOBMJB2SPUWB1o7nuMZTRN42DaAeHbPZAsI4gFljebhY8iAxH5qcfDHhJVK1xeSazAA3gDZRvTEUPUWKYxHpyQki03EOrTzdR6VBxCLAK8IrQag0GEeDAho8NNYaHtUABJ2AXO/IQOH0lTfVCtcuCVyOere/kYYGAwuHRXZgovewNtgIDEDhmxMGoaiesKBACpO85FsahYZQpe29yfEA+phi0i0n9r3vQQmvDZqCa0WtBa0dSdbjWvq3zta9uq8NgoZiWyHvL5iE1oPSLpcc3rat19u173z2RnOQ2ANrSSKVPm9bnQHz6Go2fAa2zOV5eNLwpgaClowtANWgauLUC5YACMKyS9jtF+2ANEDNSVPUZXVtOUhfpE24A+sZQ0ylQ2Q5ncQQfjDo1ActJbLjKq7bOPAwqaWTY4KHrGXiJjdPaQrLV1VcqNQGwA2ktne19wlNWqO/tszdRJI8Jt49hUVJXR6nTrKwurBh+Ug+UTTyWjR1DrISjcUJU+Il1guUuJSwZhVH5xZv719QZRZBXifRvCYwmUOD5VUn9tWpnr6S+K5+IEkVtP0B/MB7Ax8hGUibg0WZacNTjM/V5U0hsDt2ADzMh1OVn4aR72t5CMp0I4WawGGImBqcqKp9lUHifWAq8o8S38wj3Qo9I/sRN4WeiFYGrXRfaZR2kTzSpjqre1Uc/1GRyt9uc2s3rPRG0rQ1goqKSdwN9gvuimK0BSviKY97/AONooydiSjTNWiwy3kVKx4CFWueE42kdibDhjHioYEV+qO54dfhEcUMpMsMTpWpUCioxbV2Xtl9WgRXkbnhOioOMDjYylRLGIip1827f+0QOpBombdo8hF0jaidz0NUZQqkOrE7VAe69pKgHuJlWVjVRmIVQSzEAAWzJyAzyg0B1k6nX29sNidNgIEqOiquy+op8bXMzXK3QGLoU1rPrCmcmAcWRmY6oOqc8rcRsmURM5kvuMnqN1X5TUF2MWP5VJ+JsJXVeWGdhSNuJcA+AB85nFSOGHZ3VEF2YhVA3sTYDxMKSGaNzoqrVxK6yUnCgF9Yi6tq/whhtYndKTHcpKqOyGlqsuRDk3FxfMWG4z2fkpodcPhaVHIlFsx4uc3PexM8z/avoPUxAxKjoVbK3VUVbDxUD+0zcJMhCalNxMpU5QYhtjBfdUet5BxuJqspLVHP9Rt4TtJY7FjoHuhT3LOKog0sfVXZUbvNx4Ga7R6NVw6k5sy7chnfwExqrNzodbYVPd9Zdv4WctfEiJi9CuKNRugAtNz+8S+Sk5C9yZT8nhepT96XmPb7qpkPYbd+Uyu5Mp95T970k/Gb3sbyFYflKn34/5a+byuVRLflQv3//AE183lWB9d0GT5mWxL4EDZILm9ndJWrG6uzuiWPRF1I1kzkgj68Ja1shTF/5S7xxbcZSPZKbqig5g8D4GcFA8PSW1Qj6A9DAs4+taVirIylRXjDHh9d06MMer4yWew+F4rHgfiPWVUSLmRlwvX9eMIuB6z4W9JIWm3D4j1j+bI+vlKKKJOciw5L6PXnlbMlb2z4owMUm8lT0z1f+P+Yo1UJdkVqWzbt4mGFPrPiZxxs7R5ybgP3i9/lOJnaRQv5j8PlHWP4vgJc6OKtXRQLjW4ZbGuLXMqlDEgkAXbVABudbrG8W8pOxfYhgB4jw/wAx+HuWsbZEfOdYZ9w8hGYNr1GFtjKO26g+sy3VlEy6wWFNR1QfxG1+A3nuEt9L8mVo0y9NmJXaCQdZSTdjltFx3CV+jMfzLa2oGuLZsygZ3v0UY7uEfpb9qOj1UqzAsusroor3DC4KgtRAOzeRJNTb+HoaTqirZZd8jsBrVecOyns95r+Qv4iYUctcEf5pH/Tqf+M0WG0i9MAprMrZ2Wq9LhY3Qg7I84yS3Rk1LhnpHKXADE4apQYZOtr/AIWBBRh2MAe6fPTUCrMrZMpKkcCpII8RNjpP9o9QE0+aZCnRDfa3vlsJDAhj23mMOPV2Z2dSzEsxuM2Ykk5cSTA07GwR0KmFCy15JYlKWNpVKilgutqqurcuVKqOkQBmd5lF/wARpjaw8CfIR9MrXB1LsNhyIzyO8dc2l9os5Raqz6I0bpRmUn7NUWy3AL0GLH8PRqEDvymQ/aDpYPhalOrh6tJmZdRnNIrrK2ttVzbJTu3zx6rozVIsCL9QzHdC4fBZ5A37hKS3jRzwxRjK7/n+w9IR+LHQbsENSwb/AIfiPnJA0YzgrcLlfjs3SV72dLkqM+om0wrWwS+4v6hKBtD2Gbjw/wAyyGN+4FG2wAa19tiDs7pdSVHK0+iFiq91bP8AhPkYXkv+8p+9GVMMhUdPbcEXGUerrhqJrUiKlRCCKZIJa5AOS57ye6bHJXQMidWS+VJ/1H9C+bSr4/W6SxiftNL7TVHNHW5soLm2rsOYvnrRJhkOwse4fKLNPUymOaUURSYidnYPSTvsK/m8RJR0Wmpexv1sZNp/Qf2L6lCTkfrhLOuCdXqRP0AwFTCAbviZfUsNdVP5E/QsvjXJDLJOqKBlMYZe1MFBHA9U6kjkkymsYgJc/YOqdGj+qPpE1FQsLU1bZbe+Wf8Aw/qiOj+qGhbH8k1zqH83/wBdP5xSboOhqh/fP6EHpFMwIrqgyHvL+oSbgh94vafKRKuwdo8xJeDPTT3pwM7yfoKj96pXYpFjkD7SjMXuMjG4SkKbF7rYnKwGtdujqgbBvz4AzuhK96y2y2b9t3XWPDfDYUIQpOzZa9wDmAbgDhvyk3w7IlfiBsytuJ4n/wDLQOHXpntHkJJrPfVF8hcjv25dwg6A6Z7RNHg6IcE8JMRoPHGk2LCqGJx9QEE2uM8thPXlwm8EyFfkQzVKrpinQVKjOVCi12JPHPbaUxSir1MXLGTrSrIen8brYSsoRSAhu2tYr0t1xduG7ZNVhqf3ae4vkJmKn7P2IKnFvYi1tQW85saVPVVV22AHgLQ5JRpJOzY4yttqjzPlTQ1q77rM20qAch+Ii+YnOT+BXUrFxe1tU9EjWCOQAQSDnq37ZodKYlhWdQqEAn2lvtNz5/ASBjcewSx1VBO1UttFtnZDHL/aNLC/nM8cU3Rs1jrJ/CmdzY7BNHo+jY1QDe1VxfZex2ynTmwQfusrEXo8Nm+aLRr9G7W6RZ7gbdc3vNkkvoDDBp8nauG1ioP4W+AvGfZ9UDKGxeLClSL5Bh/dlIy40MwB1szYZbzlxi3cdhpRd2XuMw+rmFyAG7KVWkM6b5Wy8mEt2UuQSDcWtYi2XVeR9IYOo6sALk7uiNrAnf1SaTvgC5Mmae+bTRGHU0KRKqTqDMgXlGdA1/wf7l+c1GjaBSjTVhYhQDvztLxYuRDhRA/hHgIRR1fCOiEcmUelTdqg6kPl84CgwyhtKUmNSpYGxCi9juCn0lZUwT3vf4GRckmM4tlsaghatYjImUy03uNvgZMr1758O2H2R7N65dHcQcj2TVaF0Kaj1MtlKgOy9O8xFfE3BynoeE0gaI17/vAts91NQnoZfDTbolmTjHcnUuS53yQnJWQDyrbjOf8AqpuM6TmLZeSojxyVHVKgcq24wtPlUeMICwbkrBnkseEGnKySafKodU25jOYjB82D11qo/sbV9IoXGYznKaf8yu391dvlFElyNHgyFXZJWG9tPeEh12sjHgDIugNK84enYMtcoAAcwpy275wtbWd170aDk1+/7F49Y+UrcNjCrrcMbkjiSNXZsvbfLfRfRxNbIDVQm99llJtw4zNU+kqsMrh9ovkozNrcL5SfN2SL+qtnbhcjwJ+cFTYa5G/onxvbylfokDWqfea5uNZdXVCEAgDLK5AHgJPpU7VCd5C/Atbzge2x0QWxaCPUxpIvbfOydl6EzQYtcBjqixIJBtvt4kWvOV2srEbgT4CV2ixr0qbPmSg27BYWmvYHZQadoMtdtYW1rMMwbgjqkJ8IKgsePxk/H0CXrWBPNnW91TbWsOFzfqzlFpv9z/WPIxop6kPNr1v7Eo6DB/CO0P6GSxTKAKSDqqLaoIFtwzJmPWsw2MR2Eia/AUHqqmqrOeaQnVBY5jabSmWMordkcEot7KiLjqwVbnZ1bctsHo1mqqlZV6IqKpuRYNrDK+/bwlvX0DWZT923YRbzlhjuR+IGB6JRgRrBKaOHLMLWIC7QN/VJxntt9fyKzjb3fX5gcPp6kKgD1KdMXAbXI6wQC4FiOIvJT46nSqm7Nq6x1rio6r13zCief1tFVadRRWpVVAe5PNM11GWw6uR7RLHSOlxetq1LEVQ9NukrizEDVDAFQQxJG+wnY1p+5x44+xtN1+J6WjBthBy1hY3uvHsidcpn+TWkqfMo4W5ZekQaYCE2LJ02FhfcMst2Uk43lbhaZ1XqENwFN2+Kgg9xitb0jLiyxiEpqfLHCMbc6QTxp1Bt69WXdOoCARsOfDzhAIGEWICHp05gDVEKEkmlTz7vSGWjlcxWxkUml6dqNU2/lt+kzOaTxZD2vusO5mmo5QYhBh6lmVrpboujW1rAXAa+8bphdNH7w9p/U0pie7J5Vsg320xfbTxlZnOEmX1EdJbfbjHfbuuVAac5yNYtF2ukDCLpI8Zn+dnRWzmsFG/0bU1qS95/uYn1nYHQGdBPdX9K/OKB8mXBU1lujDip8pG5P6PalrhyLPXZxbOyuRa/XJlsoWmch3ek4G9qPQrey9xVClSr1QK+u7U9QrqkAFkNm1ibH2hslFS0JUGopZRqMfZucstlx1TN8vHYYvWBIJUZjLLds6gJH0bysr0siQ4G5sjbt/xM4SauJNUuTa6P0Aab1GDC1Qg2t7JF9bPfe8fpKi1MMadmqWUKjHVB6WZLHLIEnbukLRfLWjUsKn3bH8WQ7js+M0+HxYb2Wv2SDU4v4kdMdLVJlZoTSGKGsauHp5Do2q0mJNxkbHZa545WvvlvonANVW9RRTe5uqhygG6zsAO7OTaGII/ih0xI3sfGcjhGMnKKpv7srUvqU2Iwik16YPSpIdbhfUDZccmWF5L6KQ4c64DNqnMH2SCwNiDY5qc5JxWBp2qMpJaqtRW1dQXuqAFiTfILa/WYfRNqPOUnOd21QATYE2AZhcXufjOzFp7+36EZuX8/E860zybxHOuwTWUkEarLf2QNhIO6UmPwTKNWtScLtzVgMusTe6WxWKp0ajWOsHTVCqG6OpULWAvcXCyrwPKLFCmpNFqjE5jmnv8AAekRRfNl9drS0YRtGUG2My9py/3CaPk0oFZVvcCla/G1hfKa+latbndHG536qA+LapElYbkvQVtdKbU2sf4ydu3IkjdugllbW7BGCXCIVCs+sRrMANh12z7jlJT46oFN6hYDcVVvK0P/AMDIYkM2e45gdkHX0ZVANlDHz8ZNTQdIFMe5GtZSP60PnKrTejaeKJNVXF91Or0RmDkrLYZgSxbC1AnSpsDY7ASBMrV09VRiCFNuIIPwM6sUXL5TnyyUfmB1eRFAiwq1xw5xVcLfhqkSBX5A/gxFPsdKqcd9zx+HbJw5borajpY9TfMW+Mt6Gn6bC5DqOJAO33SZf/1RG8T4MU/IHFD2GouRsK17HLfYgZydg9AaVU5tUA4mtr/DWM166ToEA84gB2Fuhfs1rSVTQWFuG4/Kb2S7/Q3ri/8Apn8HonSIPTxKr/0w/btAM2mEpGwuyk78iov1C5tKmliXvbpjrJBHnDGu4/iv2qPSLcn2MoxXRoaNA8V8Z3SaEYeqbfy22WO1SPWUAxjjcvxEL/xFiCCp7m/xBUmbYxFBAQdbVD6r3UNexL5W43Fj1XtukTF4sGub7AzfXnNfpgrzTHpXuo6QU7XXfPPcZlUPXc+JlMa6Ys3smW5xNMwbVElUWjNaUUBJTLRmWAqMJD14x3lUiLYdqgjOckVnjA8YU9U5Pj7hPrYAPSKO0H+4Tv8A1GKB8gRVJH0h0B2CNQQuGGQ7LTz2eiiq/a1iKT4mkaRBHMqGsLWa5ymKUbZf8tktVT/lj9TSiXb9cJeHyojJUwVcZjskrA6Qq0v3blRw2r/acvCR627vnVEZsCRsdF8u3WwrJcfiXP8A2k3+Jmq0dpyjW9hxfhvHapzHhPJwkeE+Gzq7JFxi+iqcl2e1IcsjLXA1Sda++eMaP5Q4ilaz644VLnL3va8SZrNEcvE2VVNMkbfaX+5cx3iL6l0xvY+0bNTnJlBxKXBY1Kg16bK6kbQQRmOIh9YiQl47KxzJl/SdZKpskzArmEXFGT9DQJU+zT3TqgnCzP8A2w8YvtZheFsVJLsvC4EgY+jTqXFREcHcyqw8CJFFRjuMbWbVF3ZUHFmAHjHj482b2Qjyym0jyL0fVN2wyAi1jTLUiLbPYIEgYvkBh21ebd6eqxaw1WUltUEkWB2IBt4yzxPKLCp/N1zwpqW/3ez8ZU4rlqP5VE9tRgP9q385dQkuZfnYjlF8R/Yz+J/ZrXBJTEU6gvcLUV0ttsMi2U132YoqhrZKBtuMhMtjOVGJcZOEH5FA+LXMkclcQ7tVNR2f2LazE29q9r90eUrW7sWMK4VF2rZ2CnZmchn1WOccw2dvoYS0a27t9DEQxxhxtOBSSCSWsLC7E2B4X2RxF8pxEzFyTYWFyTYG1wAdmwQoDImmj91/Un6wfSefYtr1Dkdgm/5QG1Ie+vqfSYBBHTpgcbQwiDkhhBWlYyJyiMMG8MRBsI6ZNxI7xtIdIdsI4jaI6S9o84yYjR61ocfcU/dB8c/WKP0etqVMcKa/pEUwpQ0NHVm9qpb3UA87yxw2gFPtPUP9ZA8FtOpVtD08XafPznkfZ7kVFdGQ/aBo1KL0ebFtZDfO9yGG0ntmWTb9cJsv2hvrLQOX8Y/SZjlOc9Pxr9Ss4c7XsdDKo2QiCCrtshqctInBhgkIUnFh7SLOhASv13Rur5SRqxup6zWZoHhnZDrIzI34kJU95G3smk0byzxFOwqBay/m6D/3KLH+3vmeRY9V+vCPqaJuCfJ6NozlZhaxCktRc7qgsD2OLr8RLytUoIAalemoIuAWW57Be88d1cvrrk7AU/u17/OHWuWhfW+mehYjlNg09jnKp/Kth4tqytxHLVv5VFE63Jc+At5zMhPOct5RPa+thvUu9yxxXKHE1L3qsBwSycd65/GVdQljdiWPFiSfEx9tv1uM4Rs7vOI5N8sdRS4Q36+Ma314mPAz+uMaw2QDAamyX3JEZVrfl2/1ShqjbNDyPtq1PeHkYXwAuKDMfaUD3Tl9bYRhs7fQw2rGkZiBM1DLGdB7frsnatMMLGMoUdXeT1E3jJitFdykb7tff8keYhRNtynF0UD8x/2H5zFapE17jRWxx4AyQc4xqRlIsSSAGMMMaZjWpytkWiM8bR9odsM1OdwVK9WmOLgeOUZPcnLg9ZQWAHAAeAinWMUYmZ9q0Y1cwDVReCaoTPH0HrJgeUFPnaabRqsfiJRDAAbc5ocXnTHbK3V75eM2lSE0Ju2Q2wiWsRItTDFcxmPLtlsV7B2zlx2xlkaM8aKlHklT9d0JXwl80Furj8pGBINjHtPgWmuSSPlFb1jKbekKPnFGGUhCBPrwjaG/t+UMIWBDVWTMEPux2nzkdd8mYMXTv9YL2NQ8jPvnNXyhHH13Ro290UI223t9IxtkIN/b6RpGyYxy2f1xjG3Qn18YNt31xmDQCr9fCaHknQJp1CCB0wMxkeiD6zPVvWbHkNSBoOSP5v8A2J85HyckoY7jyUxQUpUwxZx/CT1rn5zoxQvnt4HI/GXLUuEjVcGDtF5yQ86S+ZWXl4kf7XRGFUR6sOMDUwijZdew+kjkMNliPAzrx+Vilzsc0/HyL7gtNLdkH5XP6B6yq+wjhJ2IOvUAINhTb4suwjslF9rdXdVYkByAGOsbA/iY3lHDW9UWIsmhJNE1tHrwnPsg4QY0rYdNbdY2d18z3QyYtTxHaDfwmUZIznFkapo4SO2jpa64Owg9kYxlE2TZTVsEILR+G/1NAfnB8GX5y2ciC0ct8ZR6gx9f+2Xg9yGTg2bmKNcxSxzmPq1LQRqknZHhIVUnms9SIKqpKyMKBlmUuILVESxyL9m4zopCSTTJ/wAxc0N5msJGsIOthw+0Z7jJwAGwQVasF2zJvo1FNiMKydnEbP8AEYj/AF3S0fFXy1cuuV1TCkm659Q3dktGV8k3FrgWHOZ7YYGRKJIJkhDKNCRZIpi5+uMmYUWS3XICNt75Nwz9HviMYdiG3Db/AInUFvAzrbb/AFsiY+R84Anfn6RhOzujht7/AEjBs8IAnd8Gd31ujyfhbzjDu7PnMYDV9flNzyCp/wCmY/8Aut+hBMJUOztm65FORhst9Rj5fKc3l/0/8lcKuRoHtI7tfZHE8ZwtPMSO3ZEZ6fGBqUxJVR5Ddrx0hWyFicLrX1TqtYANYGwvs65mMRoWqCxDq92LEMpAuTnsPnea1ntILzrx5ZQVRZzTxxk90ZWqKi+0jjrWzju2ao/pMdhq6EWBF+Gz/abE+E0rLxkPF4Om46SA906YeW+0c8/GT4ZVV9mRsey58Ni98EuIcb7jtv8AE7e4Q9XROXQZgOB6S/2tcSHUoVVOahutTY2/qv8AAidcM+OXJzTwZI8ElK5Y2tnw2Hw2+NpJ0Ab4sXBBFMnP+oSHoquDUCm4OeTLbcd+d/GX+BpgF2tZrgX321QbX4ZmXildohJuqZcVDOyvbEntilCZUMAJxTFFPLZ6cR9spy85FEKDRnOxRTBItXGEbBBpdzmfhFFG6CSUwy8L9sMqCciiMAzEYBX3Wb8Q29/GUds7cMoopbG3uSkjqHOScK/RPb8oopVgQZqh+M5zhy74ooowudOfd5QfOnKKKYwudOf1vnGqbOz0iimMCqvlfhN7yNqf6RTxZ/1TkU5fM/p/5K4H8RbM0BVrGKKcCOoFzhgtbdOxSiQjYN4wiKKPEmyPVWRXiij0BA2kWo2c5FGRhqYJapsw3XhsL9z92LsL3uSb523mKKdOOTilX1ObJFSbTJLvFFFPUR5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TEhQUEhQWFRUVFBgVFxcUFBUVFRQUFBQWFxQUFxUYHCggGBolHBQVITEhJSksLi4uFx8zODMsNygtLisBCgoKDg0OGhAQGywkHyQsLCwsLCwsLCwsLCwsLCwsLCwsLCwsLCwsLCwsLCwsLCwsLCwsLCwsLCwsLCwsLCwsLP/AABEIALUBFwMBIgACEQEDEQH/xAAcAAABBQEBAQAAAAAAAAAAAAADAAIEBQYBBwj/xABFEAACAQICBQkFBQcCBQUAAAABAgADEQQhBRIxQVEGEyJhcYGRscEycqHR8BQjUmKyBzNCQ4KS4SSiFXODwtIWY7PD8f/EABoBAAMBAQEBAAAAAAAAAAAAAAECAwAEBQb/xAAtEQACAgEEAgAEBQUBAAAAAAAAAQIRAxIhMUEEEyIyUWFxobHB8DNCgZHxI//aAAwDAQACEQMRAD8AZSElIIGmJIQTh1HfQVBCrBrCCDUah4jxGCEE2oahwjxGiOEGoOkcI4RogsZVZUZkXXYC4XZebUbSSZ0SkwOmmqVEp82TrLrORcCmc7g3HEW7ZdgQag6RwnSl9ovEI7Xg1B0lPpjQlJ7NqANrBbi6mzXXcdxYHukujg2pgCm9gNgOz43hsW+Q99P1CELQUED9udfbS/WsLS0ijb7e9l8dkaTA1KSnaB9dcdTmu7/ER44PotKeIYeyflJS6VYC1gTxz8pmvs5X2GK+UeMVVXaAw6sj9d0ovIa5X7kpeOnwXVXHuf4rdmX+ZFZidsh09JIcjdT1j1kpWBzBBHVnKrKpcMm8Tj0ImcJnTGGNqBpO61tkIuK4yOTGEzagOBMJB2SPUWB1o7nuMZTRN42DaAeHbPZAsI4gFljebhY8iAxH5qcfDHhJVK1xeSazAA3gDZRvTEUPUWKYxHpyQki03EOrTzdR6VBxCLAK8IrQag0GEeDAho8NNYaHtUABJ2AXO/IQOH0lTfVCtcuCVyOere/kYYGAwuHRXZgovewNtgIDEDhmxMGoaiesKBACpO85FsahYZQpe29yfEA+phi0i0n9r3vQQmvDZqCa0WtBa0dSdbjWvq3zta9uq8NgoZiWyHvL5iE1oPSLpcc3rat19u173z2RnOQ2ANrSSKVPm9bnQHz6Go2fAa2zOV5eNLwpgaClowtANWgauLUC5YACMKyS9jtF+2ANEDNSVPUZXVtOUhfpE24A+sZQ0ylQ2Q5ncQQfjDo1ActJbLjKq7bOPAwqaWTY4KHrGXiJjdPaQrLV1VcqNQGwA2ktne19wlNWqO/tszdRJI8Jt49hUVJXR6nTrKwurBh+Ug+UTTyWjR1DrISjcUJU+Il1guUuJSwZhVH5xZv719QZRZBXifRvCYwmUOD5VUn9tWpnr6S+K5+IEkVtP0B/MB7Ax8hGUibg0WZacNTjM/V5U0hsDt2ADzMh1OVn4aR72t5CMp0I4WawGGImBqcqKp9lUHifWAq8o8S38wj3Qo9I/sRN4WeiFYGrXRfaZR2kTzSpjqre1Uc/1GRyt9uc2s3rPRG0rQ1goqKSdwN9gvuimK0BSviKY97/AONooydiSjTNWiwy3kVKx4CFWueE42kdibDhjHioYEV+qO54dfhEcUMpMsMTpWpUCioxbV2Xtl9WgRXkbnhOioOMDjYylRLGIip1827f+0QOpBombdo8hF0jaidz0NUZQqkOrE7VAe69pKgHuJlWVjVRmIVQSzEAAWzJyAzyg0B1k6nX29sNidNgIEqOiquy+op8bXMzXK3QGLoU1rPrCmcmAcWRmY6oOqc8rcRsmURM5kvuMnqN1X5TUF2MWP5VJ+JsJXVeWGdhSNuJcA+AB85nFSOGHZ3VEF2YhVA3sTYDxMKSGaNzoqrVxK6yUnCgF9Yi6tq/whhtYndKTHcpKqOyGlqsuRDk3FxfMWG4z2fkpodcPhaVHIlFsx4uc3PexM8z/avoPUxAxKjoVbK3VUVbDxUD+0zcJMhCalNxMpU5QYhtjBfdUet5BxuJqspLVHP9Rt4TtJY7FjoHuhT3LOKog0sfVXZUbvNx4Ga7R6NVw6k5sy7chnfwExqrNzodbYVPd9Zdv4WctfEiJi9CuKNRugAtNz+8S+Sk5C9yZT8nhepT96XmPb7qpkPYbd+Uyu5Mp95T970k/Gb3sbyFYflKn34/5a+byuVRLflQv3//AE183lWB9d0GT5mWxL4EDZILm9ndJWrG6uzuiWPRF1I1kzkgj68Ja1shTF/5S7xxbcZSPZKbqig5g8D4GcFA8PSW1Qj6A9DAs4+taVirIylRXjDHh9d06MMer4yWew+F4rHgfiPWVUSLmRlwvX9eMIuB6z4W9JIWm3D4j1j+bI+vlKKKJOciw5L6PXnlbMlb2z4owMUm8lT0z1f+P+Yo1UJdkVqWzbt4mGFPrPiZxxs7R5ybgP3i9/lOJnaRQv5j8PlHWP4vgJc6OKtXRQLjW4ZbGuLXMqlDEgkAXbVABudbrG8W8pOxfYhgB4jw/wAx+HuWsbZEfOdYZ9w8hGYNr1GFtjKO26g+sy3VlEy6wWFNR1QfxG1+A3nuEt9L8mVo0y9NmJXaCQdZSTdjltFx3CV+jMfzLa2oGuLZsygZ3v0UY7uEfpb9qOj1UqzAsusroor3DC4KgtRAOzeRJNTb+HoaTqirZZd8jsBrVecOyns95r+Qv4iYUctcEf5pH/Tqf+M0WG0i9MAprMrZ2Wq9LhY3Qg7I84yS3Rk1LhnpHKXADE4apQYZOtr/AIWBBRh2MAe6fPTUCrMrZMpKkcCpII8RNjpP9o9QE0+aZCnRDfa3vlsJDAhj23mMOPV2Z2dSzEsxuM2Ykk5cSTA07GwR0KmFCy15JYlKWNpVKilgutqqurcuVKqOkQBmd5lF/wARpjaw8CfIR9MrXB1LsNhyIzyO8dc2l9os5Raqz6I0bpRmUn7NUWy3AL0GLH8PRqEDvymQ/aDpYPhalOrh6tJmZdRnNIrrK2ttVzbJTu3zx6rozVIsCL9QzHdC4fBZ5A37hKS3jRzwxRjK7/n+w9IR+LHQbsENSwb/AIfiPnJA0YzgrcLlfjs3SV72dLkqM+om0wrWwS+4v6hKBtD2Gbjw/wAyyGN+4FG2wAa19tiDs7pdSVHK0+iFiq91bP8AhPkYXkv+8p+9GVMMhUdPbcEXGUerrhqJrUiKlRCCKZIJa5AOS57ye6bHJXQMidWS+VJ/1H9C+bSr4/W6SxiftNL7TVHNHW5soLm2rsOYvnrRJhkOwse4fKLNPUymOaUURSYidnYPSTvsK/m8RJR0Wmpexv1sZNp/Qf2L6lCTkfrhLOuCdXqRP0AwFTCAbviZfUsNdVP5E/QsvjXJDLJOqKBlMYZe1MFBHA9U6kjkkymsYgJc/YOqdGj+qPpE1FQsLU1bZbe+Wf8Aw/qiOj+qGhbH8k1zqH83/wBdP5xSboOhqh/fP6EHpFMwIrqgyHvL+oSbgh94vafKRKuwdo8xJeDPTT3pwM7yfoKj96pXYpFjkD7SjMXuMjG4SkKbF7rYnKwGtdujqgbBvz4AzuhK96y2y2b9t3XWPDfDYUIQpOzZa9wDmAbgDhvyk3w7IlfiBsytuJ4n/wDLQOHXpntHkJJrPfVF8hcjv25dwg6A6Z7RNHg6IcE8JMRoPHGk2LCqGJx9QEE2uM8thPXlwm8EyFfkQzVKrpinQVKjOVCi12JPHPbaUxSir1MXLGTrSrIen8brYSsoRSAhu2tYr0t1xduG7ZNVhqf3ae4vkJmKn7P2IKnFvYi1tQW85saVPVVV22AHgLQ5JRpJOzY4yttqjzPlTQ1q77rM20qAch+Ii+YnOT+BXUrFxe1tU9EjWCOQAQSDnq37ZodKYlhWdQqEAn2lvtNz5/ASBjcewSx1VBO1UttFtnZDHL/aNLC/nM8cU3Rs1jrJ/CmdzY7BNHo+jY1QDe1VxfZex2ynTmwQfusrEXo8Nm+aLRr9G7W6RZ7gbdc3vNkkvoDDBp8nauG1ioP4W+AvGfZ9UDKGxeLClSL5Bh/dlIy40MwB1szYZbzlxi3cdhpRd2XuMw+rmFyAG7KVWkM6b5Wy8mEt2UuQSDcWtYi2XVeR9IYOo6sALk7uiNrAnf1SaTvgC5Mmae+bTRGHU0KRKqTqDMgXlGdA1/wf7l+c1GjaBSjTVhYhQDvztLxYuRDhRA/hHgIRR1fCOiEcmUelTdqg6kPl84CgwyhtKUmNSpYGxCi9juCn0lZUwT3vf4GRckmM4tlsaghatYjImUy03uNvgZMr1758O2H2R7N65dHcQcj2TVaF0Kaj1MtlKgOy9O8xFfE3BynoeE0gaI17/vAts91NQnoZfDTbolmTjHcnUuS53yQnJWQDyrbjOf8AqpuM6TmLZeSojxyVHVKgcq24wtPlUeMICwbkrBnkseEGnKySafKodU25jOYjB82D11qo/sbV9IoXGYznKaf8yu391dvlFElyNHgyFXZJWG9tPeEh12sjHgDIugNK84enYMtcoAAcwpy275wtbWd170aDk1+/7F49Y+UrcNjCrrcMbkjiSNXZsvbfLfRfRxNbIDVQm99llJtw4zNU+kqsMrh9ovkozNrcL5SfN2SL+qtnbhcjwJ+cFTYa5G/onxvbylfokDWqfea5uNZdXVCEAgDLK5AHgJPpU7VCd5C/Atbzge2x0QWxaCPUxpIvbfOydl6EzQYtcBjqixIJBtvt4kWvOV2srEbgT4CV2ixr0qbPmSg27BYWmvYHZQadoMtdtYW1rMMwbgjqkJ8IKgsePxk/H0CXrWBPNnW91TbWsOFzfqzlFpv9z/WPIxop6kPNr1v7Eo6DB/CO0P6GSxTKAKSDqqLaoIFtwzJmPWsw2MR2Eia/AUHqqmqrOeaQnVBY5jabSmWMordkcEot7KiLjqwVbnZ1bctsHo1mqqlZV6IqKpuRYNrDK+/bwlvX0DWZT923YRbzlhjuR+IGB6JRgRrBKaOHLMLWIC7QN/VJxntt9fyKzjb3fX5gcPp6kKgD1KdMXAbXI6wQC4FiOIvJT46nSqm7Nq6x1rio6r13zCief1tFVadRRWpVVAe5PNM11GWw6uR7RLHSOlxetq1LEVQ9NukrizEDVDAFQQxJG+wnY1p+5x44+xtN1+J6WjBthBy1hY3uvHsidcpn+TWkqfMo4W5ZekQaYCE2LJ02FhfcMst2Uk43lbhaZ1XqENwFN2+Kgg9xitb0jLiyxiEpqfLHCMbc6QTxp1Bt69WXdOoCARsOfDzhAIGEWICHp05gDVEKEkmlTz7vSGWjlcxWxkUml6dqNU2/lt+kzOaTxZD2vusO5mmo5QYhBh6lmVrpboujW1rAXAa+8bphdNH7w9p/U0pie7J5Vsg320xfbTxlZnOEmX1EdJbfbjHfbuuVAac5yNYtF2ukDCLpI8Zn+dnRWzmsFG/0bU1qS95/uYn1nYHQGdBPdX9K/OKB8mXBU1lujDip8pG5P6PalrhyLPXZxbOyuRa/XJlsoWmch3ek4G9qPQrey9xVClSr1QK+u7U9QrqkAFkNm1ibH2hslFS0JUGopZRqMfZucstlx1TN8vHYYvWBIJUZjLLds6gJH0bysr0siQ4G5sjbt/xM4SauJNUuTa6P0Aab1GDC1Qg2t7JF9bPfe8fpKi1MMadmqWUKjHVB6WZLHLIEnbukLRfLWjUsKn3bH8WQ7js+M0+HxYb2Wv2SDU4v4kdMdLVJlZoTSGKGsauHp5Do2q0mJNxkbHZa545WvvlvonANVW9RRTe5uqhygG6zsAO7OTaGII/ih0xI3sfGcjhGMnKKpv7srUvqU2Iwik16YPSpIdbhfUDZccmWF5L6KQ4c64DNqnMH2SCwNiDY5qc5JxWBp2qMpJaqtRW1dQXuqAFiTfILa/WYfRNqPOUnOd21QATYE2AZhcXufjOzFp7+36EZuX8/E860zybxHOuwTWUkEarLf2QNhIO6UmPwTKNWtScLtzVgMusTe6WxWKp0ajWOsHTVCqG6OpULWAvcXCyrwPKLFCmpNFqjE5jmnv8AAekRRfNl9drS0YRtGUG2My9py/3CaPk0oFZVvcCla/G1hfKa+latbndHG536qA+LapElYbkvQVtdKbU2sf4ydu3IkjdugllbW7BGCXCIVCs+sRrMANh12z7jlJT46oFN6hYDcVVvK0P/AMDIYkM2e45gdkHX0ZVANlDHz8ZNTQdIFMe5GtZSP60PnKrTejaeKJNVXF91Or0RmDkrLYZgSxbC1AnSpsDY7ASBMrV09VRiCFNuIIPwM6sUXL5TnyyUfmB1eRFAiwq1xw5xVcLfhqkSBX5A/gxFPsdKqcd9zx+HbJw5borajpY9TfMW+Mt6Gn6bC5DqOJAO33SZf/1RG8T4MU/IHFD2GouRsK17HLfYgZydg9AaVU5tUA4mtr/DWM166ToEA84gB2Fuhfs1rSVTQWFuG4/Kb2S7/Q3ri/8Apn8HonSIPTxKr/0w/btAM2mEpGwuyk78iov1C5tKmliXvbpjrJBHnDGu4/iv2qPSLcn2MoxXRoaNA8V8Z3SaEYeqbfy22WO1SPWUAxjjcvxEL/xFiCCp7m/xBUmbYxFBAQdbVD6r3UNexL5W43Fj1XtukTF4sGub7AzfXnNfpgrzTHpXuo6QU7XXfPPcZlUPXc+JlMa6Ys3smW5xNMwbVElUWjNaUUBJTLRmWAqMJD14x3lUiLYdqgjOckVnjA8YU9U5Pj7hPrYAPSKO0H+4Tv8A1GKB8gRVJH0h0B2CNQQuGGQ7LTz2eiiq/a1iKT4mkaRBHMqGsLWa5ymKUbZf8tktVT/lj9TSiXb9cJeHyojJUwVcZjskrA6Qq0v3blRw2r/acvCR627vnVEZsCRsdF8u3WwrJcfiXP8A2k3+Jmq0dpyjW9hxfhvHapzHhPJwkeE+Gzq7JFxi+iqcl2e1IcsjLXA1Sda++eMaP5Q4ilaz644VLnL3va8SZrNEcvE2VVNMkbfaX+5cx3iL6l0xvY+0bNTnJlBxKXBY1Kg16bK6kbQQRmOIh9YiQl47KxzJl/SdZKpskzArmEXFGT9DQJU+zT3TqgnCzP8A2w8YvtZheFsVJLsvC4EgY+jTqXFREcHcyqw8CJFFRjuMbWbVF3ZUHFmAHjHj482b2Qjyym0jyL0fVN2wyAi1jTLUiLbPYIEgYvkBh21ebd6eqxaw1WUltUEkWB2IBt4yzxPKLCp/N1zwpqW/3ez8ZU4rlqP5VE9tRgP9q385dQkuZfnYjlF8R/Yz+J/ZrXBJTEU6gvcLUV0ttsMi2U132YoqhrZKBtuMhMtjOVGJcZOEH5FA+LXMkclcQ7tVNR2f2LazE29q9r90eUrW7sWMK4VF2rZ2CnZmchn1WOccw2dvoYS0a27t9DEQxxhxtOBSSCSWsLC7E2B4X2RxF8pxEzFyTYWFyTYG1wAdmwQoDImmj91/Un6wfSefYtr1Dkdgm/5QG1Ie+vqfSYBBHTpgcbQwiDkhhBWlYyJyiMMG8MRBsI6ZNxI7xtIdIdsI4jaI6S9o84yYjR61ocfcU/dB8c/WKP0etqVMcKa/pEUwpQ0NHVm9qpb3UA87yxw2gFPtPUP9ZA8FtOpVtD08XafPznkfZ7kVFdGQ/aBo1KL0ebFtZDfO9yGG0ntmWTb9cJsv2hvrLQOX8Y/SZjlOc9Pxr9Ss4c7XsdDKo2QiCCrtshqctInBhgkIUnFh7SLOhASv13Rur5SRqxup6zWZoHhnZDrIzI34kJU95G3smk0byzxFOwqBay/m6D/3KLH+3vmeRY9V+vCPqaJuCfJ6NozlZhaxCktRc7qgsD2OLr8RLytUoIAalemoIuAWW57Be88d1cvrrk7AU/u17/OHWuWhfW+mehYjlNg09jnKp/Kth4tqytxHLVv5VFE63Jc+At5zMhPOct5RPa+thvUu9yxxXKHE1L3qsBwSycd65/GVdQljdiWPFiSfEx9tv1uM4Rs7vOI5N8sdRS4Q36+Ma314mPAz+uMaw2QDAamyX3JEZVrfl2/1ShqjbNDyPtq1PeHkYXwAuKDMfaUD3Tl9bYRhs7fQw2rGkZiBM1DLGdB7frsnatMMLGMoUdXeT1E3jJitFdykb7tff8keYhRNtynF0UD8x/2H5zFapE17jRWxx4AyQc4xqRlIsSSAGMMMaZjWpytkWiM8bR9odsM1OdwVK9WmOLgeOUZPcnLg9ZQWAHAAeAinWMUYmZ9q0Y1cwDVReCaoTPH0HrJgeUFPnaabRqsfiJRDAAbc5ocXnTHbK3V75eM2lSE0Ju2Q2wiWsRItTDFcxmPLtlsV7B2zlx2xlkaM8aKlHklT9d0JXwl80Furj8pGBINjHtPgWmuSSPlFb1jKbekKPnFGGUhCBPrwjaG/t+UMIWBDVWTMEPux2nzkdd8mYMXTv9YL2NQ8jPvnNXyhHH13Ro290UI223t9IxtkIN/b6RpGyYxy2f1xjG3Qn18YNt31xmDQCr9fCaHknQJp1CCB0wMxkeiD6zPVvWbHkNSBoOSP5v8A2J85HyckoY7jyUxQUpUwxZx/CT1rn5zoxQvnt4HI/GXLUuEjVcGDtF5yQ86S+ZWXl4kf7XRGFUR6sOMDUwijZdew+kjkMNliPAzrx+Vilzsc0/HyL7gtNLdkH5XP6B6yq+wjhJ2IOvUAINhTb4suwjslF9rdXdVYkByAGOsbA/iY3lHDW9UWIsmhJNE1tHrwnPsg4QY0rYdNbdY2d18z3QyYtTxHaDfwmUZIznFkapo4SO2jpa64Owg9kYxlE2TZTVsEILR+G/1NAfnB8GX5y2ciC0ct8ZR6gx9f+2Xg9yGTg2bmKNcxSxzmPq1LQRqknZHhIVUnms9SIKqpKyMKBlmUuILVESxyL9m4zopCSTTJ/wAxc0N5msJGsIOthw+0Z7jJwAGwQVasF2zJvo1FNiMKydnEbP8AEYj/AF3S0fFXy1cuuV1TCkm659Q3dktGV8k3FrgWHOZ7YYGRKJIJkhDKNCRZIpi5+uMmYUWS3XICNt75Nwz9HviMYdiG3Db/AInUFvAzrbb/AFsiY+R84Anfn6RhOzujht7/AEjBs8IAnd8Gd31ujyfhbzjDu7PnMYDV9flNzyCp/wCmY/8Aut+hBMJUOztm65FORhst9Rj5fKc3l/0/8lcKuRoHtI7tfZHE8ZwtPMSO3ZEZ6fGBqUxJVR5Ddrx0hWyFicLrX1TqtYANYGwvs65mMRoWqCxDq92LEMpAuTnsPnea1ntILzrx5ZQVRZzTxxk90ZWqKi+0jjrWzju2ao/pMdhq6EWBF+Gz/abE+E0rLxkPF4Om46SA906YeW+0c8/GT4ZVV9mRsey58Ni98EuIcb7jtv8AE7e4Q9XROXQZgOB6S/2tcSHUoVVOahutTY2/qv8AAidcM+OXJzTwZI8ElK5Y2tnw2Hw2+NpJ0Ab4sXBBFMnP+oSHoquDUCm4OeTLbcd+d/GX+BpgF2tZrgX321QbX4ZmXildohJuqZcVDOyvbEntilCZUMAJxTFFPLZ6cR9spy85FEKDRnOxRTBItXGEbBBpdzmfhFFG6CSUwy8L9sMqCciiMAzEYBX3Wb8Q29/GUds7cMoopbG3uSkjqHOScK/RPb8oopVgQZqh+M5zhy74ooowudOfd5QfOnKKKYwudOf1vnGqbOz0iimMCqvlfhN7yNqf6RTxZ/1TkU5fM/p/5K4H8RbM0BVrGKKcCOoFzhgtbdOxSiQjYN4wiKKPEmyPVWRXiij0BA2kWo2c5FGRhqYJapsw3XhsL9z92LsL3uSb523mKKdOOTilX1ObJFSbTJLvFFFPUR5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QTEhQUEhQWFRUVFBgVFxcUFBUVFRQUFBQWFxQUFxUYHCggGBolHBQVITEhJSksLi4uFx8zODMsNygtLisBCgoKDg0OGhAQGywkHyQsLCwsLCwsLCwsLCwsLCwsLCwsLCwsLCwsLCwsLCwsLCwsLCwsLCwsLCwsLCwsLCwsLP/AABEIALUBFwMBIgACEQEDEQH/xAAcAAABBQEBAQAAAAAAAAAAAAADAAIEBQYBBwj/xABFEAACAQICBQkFBQcCBQUAAAABAgADEQQhBRIxQVEGEyJhcYGRscEycqHR8BQjUmKyBzNCQ4KS4SSiFXODwtIWY7PD8f/EABoBAAMBAQEBAAAAAAAAAAAAAAECAwAEBQb/xAAtEQACAgEEAgAEBQUBAAAAAAAAAQIRAxIhMUEEEyIyUWFxobHB8DNCgZHxI//aAAwDAQACEQMRAD8AZSElIIGmJIQTh1HfQVBCrBrCCDUah4jxGCEE2oahwjxGiOEGoOkcI4RogsZVZUZkXXYC4XZebUbSSZ0SkwOmmqVEp82TrLrORcCmc7g3HEW7ZdgQag6RwnSl9ovEI7Xg1B0lPpjQlJ7NqANrBbi6mzXXcdxYHukujg2pgCm9gNgOz43hsW+Q99P1CELQUED9udfbS/WsLS0ijb7e9l8dkaTA1KSnaB9dcdTmu7/ER44PotKeIYeyflJS6VYC1gTxz8pmvs5X2GK+UeMVVXaAw6sj9d0ovIa5X7kpeOnwXVXHuf4rdmX+ZFZidsh09JIcjdT1j1kpWBzBBHVnKrKpcMm8Tj0ImcJnTGGNqBpO61tkIuK4yOTGEzagOBMJB2SPUWB1o7nuMZTRN42DaAeHbPZAsI4gFljebhY8iAxH5qcfDHhJVK1xeSazAA3gDZRvTEUPUWKYxHpyQki03EOrTzdR6VBxCLAK8IrQag0GEeDAho8NNYaHtUABJ2AXO/IQOH0lTfVCtcuCVyOere/kYYGAwuHRXZgovewNtgIDEDhmxMGoaiesKBACpO85FsahYZQpe29yfEA+phi0i0n9r3vQQmvDZqCa0WtBa0dSdbjWvq3zta9uq8NgoZiWyHvL5iE1oPSLpcc3rat19u173z2RnOQ2ANrSSKVPm9bnQHz6Go2fAa2zOV5eNLwpgaClowtANWgauLUC5YACMKyS9jtF+2ANEDNSVPUZXVtOUhfpE24A+sZQ0ylQ2Q5ncQQfjDo1ActJbLjKq7bOPAwqaWTY4KHrGXiJjdPaQrLV1VcqNQGwA2ktne19wlNWqO/tszdRJI8Jt49hUVJXR6nTrKwurBh+Ug+UTTyWjR1DrISjcUJU+Il1guUuJSwZhVH5xZv719QZRZBXifRvCYwmUOD5VUn9tWpnr6S+K5+IEkVtP0B/MB7Ax8hGUibg0WZacNTjM/V5U0hsDt2ADzMh1OVn4aR72t5CMp0I4WawGGImBqcqKp9lUHifWAq8o8S38wj3Qo9I/sRN4WeiFYGrXRfaZR2kTzSpjqre1Uc/1GRyt9uc2s3rPRG0rQ1goqKSdwN9gvuimK0BSviKY97/AONooydiSjTNWiwy3kVKx4CFWueE42kdibDhjHioYEV+qO54dfhEcUMpMsMTpWpUCioxbV2Xtl9WgRXkbnhOioOMDjYylRLGIip1827f+0QOpBombdo8hF0jaidz0NUZQqkOrE7VAe69pKgHuJlWVjVRmIVQSzEAAWzJyAzyg0B1k6nX29sNidNgIEqOiquy+op8bXMzXK3QGLoU1rPrCmcmAcWRmY6oOqc8rcRsmURM5kvuMnqN1X5TUF2MWP5VJ+JsJXVeWGdhSNuJcA+AB85nFSOGHZ3VEF2YhVA3sTYDxMKSGaNzoqrVxK6yUnCgF9Yi6tq/whhtYndKTHcpKqOyGlqsuRDk3FxfMWG4z2fkpodcPhaVHIlFsx4uc3PexM8z/avoPUxAxKjoVbK3VUVbDxUD+0zcJMhCalNxMpU5QYhtjBfdUet5BxuJqspLVHP9Rt4TtJY7FjoHuhT3LOKog0sfVXZUbvNx4Ga7R6NVw6k5sy7chnfwExqrNzodbYVPd9Zdv4WctfEiJi9CuKNRugAtNz+8S+Sk5C9yZT8nhepT96XmPb7qpkPYbd+Uyu5Mp95T970k/Gb3sbyFYflKn34/5a+byuVRLflQv3//AE183lWB9d0GT5mWxL4EDZILm9ndJWrG6uzuiWPRF1I1kzkgj68Ja1shTF/5S7xxbcZSPZKbqig5g8D4GcFA8PSW1Qj6A9DAs4+taVirIylRXjDHh9d06MMer4yWew+F4rHgfiPWVUSLmRlwvX9eMIuB6z4W9JIWm3D4j1j+bI+vlKKKJOciw5L6PXnlbMlb2z4owMUm8lT0z1f+P+Yo1UJdkVqWzbt4mGFPrPiZxxs7R5ybgP3i9/lOJnaRQv5j8PlHWP4vgJc6OKtXRQLjW4ZbGuLXMqlDEgkAXbVABudbrG8W8pOxfYhgB4jw/wAx+HuWsbZEfOdYZ9w8hGYNr1GFtjKO26g+sy3VlEy6wWFNR1QfxG1+A3nuEt9L8mVo0y9NmJXaCQdZSTdjltFx3CV+jMfzLa2oGuLZsygZ3v0UY7uEfpb9qOj1UqzAsusroor3DC4KgtRAOzeRJNTb+HoaTqirZZd8jsBrVecOyns95r+Qv4iYUctcEf5pH/Tqf+M0WG0i9MAprMrZ2Wq9LhY3Qg7I84yS3Rk1LhnpHKXADE4apQYZOtr/AIWBBRh2MAe6fPTUCrMrZMpKkcCpII8RNjpP9o9QE0+aZCnRDfa3vlsJDAhj23mMOPV2Z2dSzEsxuM2Ykk5cSTA07GwR0KmFCy15JYlKWNpVKilgutqqurcuVKqOkQBmd5lF/wARpjaw8CfIR9MrXB1LsNhyIzyO8dc2l9os5Raqz6I0bpRmUn7NUWy3AL0GLH8PRqEDvymQ/aDpYPhalOrh6tJmZdRnNIrrK2ttVzbJTu3zx6rozVIsCL9QzHdC4fBZ5A37hKS3jRzwxRjK7/n+w9IR+LHQbsENSwb/AIfiPnJA0YzgrcLlfjs3SV72dLkqM+om0wrWwS+4v6hKBtD2Gbjw/wAyyGN+4FG2wAa19tiDs7pdSVHK0+iFiq91bP8AhPkYXkv+8p+9GVMMhUdPbcEXGUerrhqJrUiKlRCCKZIJa5AOS57ye6bHJXQMidWS+VJ/1H9C+bSr4/W6SxiftNL7TVHNHW5soLm2rsOYvnrRJhkOwse4fKLNPUymOaUURSYidnYPSTvsK/m8RJR0Wmpexv1sZNp/Qf2L6lCTkfrhLOuCdXqRP0AwFTCAbviZfUsNdVP5E/QsvjXJDLJOqKBlMYZe1MFBHA9U6kjkkymsYgJc/YOqdGj+qPpE1FQsLU1bZbe+Wf8Aw/qiOj+qGhbH8k1zqH83/wBdP5xSboOhqh/fP6EHpFMwIrqgyHvL+oSbgh94vafKRKuwdo8xJeDPTT3pwM7yfoKj96pXYpFjkD7SjMXuMjG4SkKbF7rYnKwGtdujqgbBvz4AzuhK96y2y2b9t3XWPDfDYUIQpOzZa9wDmAbgDhvyk3w7IlfiBsytuJ4n/wDLQOHXpntHkJJrPfVF8hcjv25dwg6A6Z7RNHg6IcE8JMRoPHGk2LCqGJx9QEE2uM8thPXlwm8EyFfkQzVKrpinQVKjOVCi12JPHPbaUxSir1MXLGTrSrIen8brYSsoRSAhu2tYr0t1xduG7ZNVhqf3ae4vkJmKn7P2IKnFvYi1tQW85saVPVVV22AHgLQ5JRpJOzY4yttqjzPlTQ1q77rM20qAch+Ii+YnOT+BXUrFxe1tU9EjWCOQAQSDnq37ZodKYlhWdQqEAn2lvtNz5/ASBjcewSx1VBO1UttFtnZDHL/aNLC/nM8cU3Rs1jrJ/CmdzY7BNHo+jY1QDe1VxfZex2ynTmwQfusrEXo8Nm+aLRr9G7W6RZ7gbdc3vNkkvoDDBp8nauG1ioP4W+AvGfZ9UDKGxeLClSL5Bh/dlIy40MwB1szYZbzlxi3cdhpRd2XuMw+rmFyAG7KVWkM6b5Wy8mEt2UuQSDcWtYi2XVeR9IYOo6sALk7uiNrAnf1SaTvgC5Mmae+bTRGHU0KRKqTqDMgXlGdA1/wf7l+c1GjaBSjTVhYhQDvztLxYuRDhRA/hHgIRR1fCOiEcmUelTdqg6kPl84CgwyhtKUmNSpYGxCi9juCn0lZUwT3vf4GRckmM4tlsaghatYjImUy03uNvgZMr1758O2H2R7N65dHcQcj2TVaF0Kaj1MtlKgOy9O8xFfE3BynoeE0gaI17/vAts91NQnoZfDTbolmTjHcnUuS53yQnJWQDyrbjOf8AqpuM6TmLZeSojxyVHVKgcq24wtPlUeMICwbkrBnkseEGnKySafKodU25jOYjB82D11qo/sbV9IoXGYznKaf8yu391dvlFElyNHgyFXZJWG9tPeEh12sjHgDIugNK84enYMtcoAAcwpy275wtbWd170aDk1+/7F49Y+UrcNjCrrcMbkjiSNXZsvbfLfRfRxNbIDVQm99llJtw4zNU+kqsMrh9ovkozNrcL5SfN2SL+qtnbhcjwJ+cFTYa5G/onxvbylfokDWqfea5uNZdXVCEAgDLK5AHgJPpU7VCd5C/Atbzge2x0QWxaCPUxpIvbfOydl6EzQYtcBjqixIJBtvt4kWvOV2srEbgT4CV2ixr0qbPmSg27BYWmvYHZQadoMtdtYW1rMMwbgjqkJ8IKgsePxk/H0CXrWBPNnW91TbWsOFzfqzlFpv9z/WPIxop6kPNr1v7Eo6DB/CO0P6GSxTKAKSDqqLaoIFtwzJmPWsw2MR2Eia/AUHqqmqrOeaQnVBY5jabSmWMordkcEot7KiLjqwVbnZ1bctsHo1mqqlZV6IqKpuRYNrDK+/bwlvX0DWZT923YRbzlhjuR+IGB6JRgRrBKaOHLMLWIC7QN/VJxntt9fyKzjb3fX5gcPp6kKgD1KdMXAbXI6wQC4FiOIvJT46nSqm7Nq6x1rio6r13zCief1tFVadRRWpVVAe5PNM11GWw6uR7RLHSOlxetq1LEVQ9NukrizEDVDAFQQxJG+wnY1p+5x44+xtN1+J6WjBthBy1hY3uvHsidcpn+TWkqfMo4W5ZekQaYCE2LJ02FhfcMst2Uk43lbhaZ1XqENwFN2+Kgg9xitb0jLiyxiEpqfLHCMbc6QTxp1Bt69WXdOoCARsOfDzhAIGEWICHp05gDVEKEkmlTz7vSGWjlcxWxkUml6dqNU2/lt+kzOaTxZD2vusO5mmo5QYhBh6lmVrpboujW1rAXAa+8bphdNH7w9p/U0pie7J5Vsg320xfbTxlZnOEmX1EdJbfbjHfbuuVAac5yNYtF2ukDCLpI8Zn+dnRWzmsFG/0bU1qS95/uYn1nYHQGdBPdX9K/OKB8mXBU1lujDip8pG5P6PalrhyLPXZxbOyuRa/XJlsoWmch3ek4G9qPQrey9xVClSr1QK+u7U9QrqkAFkNm1ibH2hslFS0JUGopZRqMfZucstlx1TN8vHYYvWBIJUZjLLds6gJH0bysr0siQ4G5sjbt/xM4SauJNUuTa6P0Aab1GDC1Qg2t7JF9bPfe8fpKi1MMadmqWUKjHVB6WZLHLIEnbukLRfLWjUsKn3bH8WQ7js+M0+HxYb2Wv2SDU4v4kdMdLVJlZoTSGKGsauHp5Do2q0mJNxkbHZa545WvvlvonANVW9RRTe5uqhygG6zsAO7OTaGII/ih0xI3sfGcjhGMnKKpv7srUvqU2Iwik16YPSpIdbhfUDZccmWF5L6KQ4c64DNqnMH2SCwNiDY5qc5JxWBp2qMpJaqtRW1dQXuqAFiTfILa/WYfRNqPOUnOd21QATYE2AZhcXufjOzFp7+36EZuX8/E860zybxHOuwTWUkEarLf2QNhIO6UmPwTKNWtScLtzVgMusTe6WxWKp0ajWOsHTVCqG6OpULWAvcXCyrwPKLFCmpNFqjE5jmnv8AAekRRfNl9drS0YRtGUG2My9py/3CaPk0oFZVvcCla/G1hfKa+latbndHG536qA+LapElYbkvQVtdKbU2sf4ydu3IkjdugllbW7BGCXCIVCs+sRrMANh12z7jlJT46oFN6hYDcVVvK0P/AMDIYkM2e45gdkHX0ZVANlDHz8ZNTQdIFMe5GtZSP60PnKrTejaeKJNVXF91Or0RmDkrLYZgSxbC1AnSpsDY7ASBMrV09VRiCFNuIIPwM6sUXL5TnyyUfmB1eRFAiwq1xw5xVcLfhqkSBX5A/gxFPsdKqcd9zx+HbJw5borajpY9TfMW+Mt6Gn6bC5DqOJAO33SZf/1RG8T4MU/IHFD2GouRsK17HLfYgZydg9AaVU5tUA4mtr/DWM166ToEA84gB2Fuhfs1rSVTQWFuG4/Kb2S7/Q3ri/8Apn8HonSIPTxKr/0w/btAM2mEpGwuyk78iov1C5tKmliXvbpjrJBHnDGu4/iv2qPSLcn2MoxXRoaNA8V8Z3SaEYeqbfy22WO1SPWUAxjjcvxEL/xFiCCp7m/xBUmbYxFBAQdbVD6r3UNexL5W43Fj1XtukTF4sGub7AzfXnNfpgrzTHpXuo6QU7XXfPPcZlUPXc+JlMa6Ys3smW5xNMwbVElUWjNaUUBJTLRmWAqMJD14x3lUiLYdqgjOckVnjA8YU9U5Pj7hPrYAPSKO0H+4Tv8A1GKB8gRVJH0h0B2CNQQuGGQ7LTz2eiiq/a1iKT4mkaRBHMqGsLWa5ymKUbZf8tktVT/lj9TSiXb9cJeHyojJUwVcZjskrA6Qq0v3blRw2r/acvCR627vnVEZsCRsdF8u3WwrJcfiXP8A2k3+Jmq0dpyjW9hxfhvHapzHhPJwkeE+Gzq7JFxi+iqcl2e1IcsjLXA1Sda++eMaP5Q4ilaz644VLnL3va8SZrNEcvE2VVNMkbfaX+5cx3iL6l0xvY+0bNTnJlBxKXBY1Kg16bK6kbQQRmOIh9YiQl47KxzJl/SdZKpskzArmEXFGT9DQJU+zT3TqgnCzP8A2w8YvtZheFsVJLsvC4EgY+jTqXFREcHcyqw8CJFFRjuMbWbVF3ZUHFmAHjHj482b2Qjyym0jyL0fVN2wyAi1jTLUiLbPYIEgYvkBh21ebd6eqxaw1WUltUEkWB2IBt4yzxPKLCp/N1zwpqW/3ez8ZU4rlqP5VE9tRgP9q385dQkuZfnYjlF8R/Yz+J/ZrXBJTEU6gvcLUV0ttsMi2U132YoqhrZKBtuMhMtjOVGJcZOEH5FA+LXMkclcQ7tVNR2f2LazE29q9r90eUrW7sWMK4VF2rZ2CnZmchn1WOccw2dvoYS0a27t9DEQxxhxtOBSSCSWsLC7E2B4X2RxF8pxEzFyTYWFyTYG1wAdmwQoDImmj91/Un6wfSefYtr1Dkdgm/5QG1Ie+vqfSYBBHTpgcbQwiDkhhBWlYyJyiMMG8MRBsI6ZNxI7xtIdIdsI4jaI6S9o84yYjR61ocfcU/dB8c/WKP0etqVMcKa/pEUwpQ0NHVm9qpb3UA87yxw2gFPtPUP9ZA8FtOpVtD08XafPznkfZ7kVFdGQ/aBo1KL0ebFtZDfO9yGG0ntmWTb9cJsv2hvrLQOX8Y/SZjlOc9Pxr9Ss4c7XsdDKo2QiCCrtshqctInBhgkIUnFh7SLOhASv13Rur5SRqxup6zWZoHhnZDrIzI34kJU95G3smk0byzxFOwqBay/m6D/3KLH+3vmeRY9V+vCPqaJuCfJ6NozlZhaxCktRc7qgsD2OLr8RLytUoIAalemoIuAWW57Be88d1cvrrk7AU/u17/OHWuWhfW+mehYjlNg09jnKp/Kth4tqytxHLVv5VFE63Jc+At5zMhPOct5RPa+thvUu9yxxXKHE1L3qsBwSycd65/GVdQljdiWPFiSfEx9tv1uM4Rs7vOI5N8sdRS4Q36+Ma314mPAz+uMaw2QDAamyX3JEZVrfl2/1ShqjbNDyPtq1PeHkYXwAuKDMfaUD3Tl9bYRhs7fQw2rGkZiBM1DLGdB7frsnatMMLGMoUdXeT1E3jJitFdykb7tff8keYhRNtynF0UD8x/2H5zFapE17jRWxx4AyQc4xqRlIsSSAGMMMaZjWpytkWiM8bR9odsM1OdwVK9WmOLgeOUZPcnLg9ZQWAHAAeAinWMUYmZ9q0Y1cwDVReCaoTPH0HrJgeUFPnaabRqsfiJRDAAbc5ocXnTHbK3V75eM2lSE0Ju2Q2wiWsRItTDFcxmPLtlsV7B2zlx2xlkaM8aKlHklT9d0JXwl80Furj8pGBINjHtPgWmuSSPlFb1jKbekKPnFGGUhCBPrwjaG/t+UMIWBDVWTMEPux2nzkdd8mYMXTv9YL2NQ8jPvnNXyhHH13Ro290UI223t9IxtkIN/b6RpGyYxy2f1xjG3Qn18YNt31xmDQCr9fCaHknQJp1CCB0wMxkeiD6zPVvWbHkNSBoOSP5v8A2J85HyckoY7jyUxQUpUwxZx/CT1rn5zoxQvnt4HI/GXLUuEjVcGDtF5yQ86S+ZWXl4kf7XRGFUR6sOMDUwijZdew+kjkMNliPAzrx+Vilzsc0/HyL7gtNLdkH5XP6B6yq+wjhJ2IOvUAINhTb4suwjslF9rdXdVYkByAGOsbA/iY3lHDW9UWIsmhJNE1tHrwnPsg4QY0rYdNbdY2d18z3QyYtTxHaDfwmUZIznFkapo4SO2jpa64Owg9kYxlE2TZTVsEILR+G/1NAfnB8GX5y2ciC0ct8ZR6gx9f+2Xg9yGTg2bmKNcxSxzmPq1LQRqknZHhIVUnms9SIKqpKyMKBlmUuILVESxyL9m4zopCSTTJ/wAxc0N5msJGsIOthw+0Z7jJwAGwQVasF2zJvo1FNiMKydnEbP8AEYj/AF3S0fFXy1cuuV1TCkm659Q3dktGV8k3FrgWHOZ7YYGRKJIJkhDKNCRZIpi5+uMmYUWS3XICNt75Nwz9HviMYdiG3Db/AInUFvAzrbb/AFsiY+R84Anfn6RhOzujht7/AEjBs8IAnd8Gd31ujyfhbzjDu7PnMYDV9flNzyCp/wCmY/8Aut+hBMJUOztm65FORhst9Rj5fKc3l/0/8lcKuRoHtI7tfZHE8ZwtPMSO3ZEZ6fGBqUxJVR5Ddrx0hWyFicLrX1TqtYANYGwvs65mMRoWqCxDq92LEMpAuTnsPnea1ntILzrx5ZQVRZzTxxk90ZWqKi+0jjrWzju2ao/pMdhq6EWBF+Gz/abE+E0rLxkPF4Om46SA906YeW+0c8/GT4ZVV9mRsey58Ni98EuIcb7jtv8AE7e4Q9XROXQZgOB6S/2tcSHUoVVOahutTY2/qv8AAidcM+OXJzTwZI8ElK5Y2tnw2Hw2+NpJ0Ab4sXBBFMnP+oSHoquDUCm4OeTLbcd+d/GX+BpgF2tZrgX321QbX4ZmXildohJuqZcVDOyvbEntilCZUMAJxTFFPLZ6cR9spy85FEKDRnOxRTBItXGEbBBpdzmfhFFG6CSUwy8L9sMqCciiMAzEYBX3Wb8Q29/GUds7cMoopbG3uSkjqHOScK/RPb8oopVgQZqh+M5zhy74ooowudOfd5QfOnKKKYwudOf1vnGqbOz0iimMCqvlfhN7yNqf6RTxZ/1TkU5fM/p/5K4H8RbM0BVrGKKcCOoFzhgtbdOxSiQjYN4wiKKPEmyPVWRXiij0BA2kWo2c5FGRhqYJapsw3XhsL9z92LsL3uSb523mKKdOOTilX1ObJFSbTJLvFFFPUR5p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QTEhQUEhQWFRUVFBgVFxcUFBUVFRQUFBQWFxQUFxUYHCggGBolHBQVITEhJSksLi4uFx8zODMsNygtLisBCgoKDg0OGhAQGywkHyQsLCwsLCwsLCwsLCwsLCwsLCwsLCwsLCwsLCwsLCwsLCwsLCwsLCwsLCwsLCwsLCwsLP/AABEIALUBFwMBIgACEQEDEQH/xAAcAAABBQEBAQAAAAAAAAAAAAADAAIEBQYBBwj/xABFEAACAQICBQkFBQcCBQUAAAABAgADEQQhBRIxQVEGEyJhcYGRscEycqHR8BQjUmKyBzNCQ4KS4SSiFXODwtIWY7PD8f/EABoBAAMBAQEBAAAAAAAAAAAAAAECAwAEBQb/xAAtEQACAgEEAgAEBQUBAAAAAAAAAQIRAxIhMUEEEyIyUWFxobHB8DNCgZHxI//aAAwDAQACEQMRAD8AZSElIIGmJIQTh1HfQVBCrBrCCDUah4jxGCEE2oahwjxGiOEGoOkcI4RogsZVZUZkXXYC4XZebUbSSZ0SkwOmmqVEp82TrLrORcCmc7g3HEW7ZdgQag6RwnSl9ovEI7Xg1B0lPpjQlJ7NqANrBbi6mzXXcdxYHukujg2pgCm9gNgOz43hsW+Q99P1CELQUED9udfbS/WsLS0ijb7e9l8dkaTA1KSnaB9dcdTmu7/ER44PotKeIYeyflJS6VYC1gTxz8pmvs5X2GK+UeMVVXaAw6sj9d0ovIa5X7kpeOnwXVXHuf4rdmX+ZFZidsh09JIcjdT1j1kpWBzBBHVnKrKpcMm8Tj0ImcJnTGGNqBpO61tkIuK4yOTGEzagOBMJB2SPUWB1o7nuMZTRN42DaAeHbPZAsI4gFljebhY8iAxH5qcfDHhJVK1xeSazAA3gDZRvTEUPUWKYxHpyQki03EOrTzdR6VBxCLAK8IrQag0GEeDAho8NNYaHtUABJ2AXO/IQOH0lTfVCtcuCVyOere/kYYGAwuHRXZgovewNtgIDEDhmxMGoaiesKBACpO85FsahYZQpe29yfEA+phi0i0n9r3vQQmvDZqCa0WtBa0dSdbjWvq3zta9uq8NgoZiWyHvL5iE1oPSLpcc3rat19u173z2RnOQ2ANrSSKVPm9bnQHz6Go2fAa2zOV5eNLwpgaClowtANWgauLUC5YACMKyS9jtF+2ANEDNSVPUZXVtOUhfpE24A+sZQ0ylQ2Q5ncQQfjDo1ActJbLjKq7bOPAwqaWTY4KHrGXiJjdPaQrLV1VcqNQGwA2ktne19wlNWqO/tszdRJI8Jt49hUVJXR6nTrKwurBh+Ug+UTTyWjR1DrISjcUJU+Il1guUuJSwZhVH5xZv719QZRZBXifRvCYwmUOD5VUn9tWpnr6S+K5+IEkVtP0B/MB7Ax8hGUibg0WZacNTjM/V5U0hsDt2ADzMh1OVn4aR72t5CMp0I4WawGGImBqcqKp9lUHifWAq8o8S38wj3Qo9I/sRN4WeiFYGrXRfaZR2kTzSpjqre1Uc/1GRyt9uc2s3rPRG0rQ1goqKSdwN9gvuimK0BSviKY97/AONooydiSjTNWiwy3kVKx4CFWueE42kdibDhjHioYEV+qO54dfhEcUMpMsMTpWpUCioxbV2Xtl9WgRXkbnhOioOMDjYylRLGIip1827f+0QOpBombdo8hF0jaidz0NUZQqkOrE7VAe69pKgHuJlWVjVRmIVQSzEAAWzJyAzyg0B1k6nX29sNidNgIEqOiquy+op8bXMzXK3QGLoU1rPrCmcmAcWRmY6oOqc8rcRsmURM5kvuMnqN1X5TUF2MWP5VJ+JsJXVeWGdhSNuJcA+AB85nFSOGHZ3VEF2YhVA3sTYDxMKSGaNzoqrVxK6yUnCgF9Yi6tq/whhtYndKTHcpKqOyGlqsuRDk3FxfMWG4z2fkpodcPhaVHIlFsx4uc3PexM8z/avoPUxAxKjoVbK3VUVbDxUD+0zcJMhCalNxMpU5QYhtjBfdUet5BxuJqspLVHP9Rt4TtJY7FjoHuhT3LOKog0sfVXZUbvNx4Ga7R6NVw6k5sy7chnfwExqrNzodbYVPd9Zdv4WctfEiJi9CuKNRugAtNz+8S+Sk5C9yZT8nhepT96XmPb7qpkPYbd+Uyu5Mp95T970k/Gb3sbyFYflKn34/5a+byuVRLflQv3//AE183lWB9d0GT5mWxL4EDZILm9ndJWrG6uzuiWPRF1I1kzkgj68Ja1shTF/5S7xxbcZSPZKbqig5g8D4GcFA8PSW1Qj6A9DAs4+taVirIylRXjDHh9d06MMer4yWew+F4rHgfiPWVUSLmRlwvX9eMIuB6z4W9JIWm3D4j1j+bI+vlKKKJOciw5L6PXnlbMlb2z4owMUm8lT0z1f+P+Yo1UJdkVqWzbt4mGFPrPiZxxs7R5ybgP3i9/lOJnaRQv5j8PlHWP4vgJc6OKtXRQLjW4ZbGuLXMqlDEgkAXbVABudbrG8W8pOxfYhgB4jw/wAx+HuWsbZEfOdYZ9w8hGYNr1GFtjKO26g+sy3VlEy6wWFNR1QfxG1+A3nuEt9L8mVo0y9NmJXaCQdZSTdjltFx3CV+jMfzLa2oGuLZsygZ3v0UY7uEfpb9qOj1UqzAsusroor3DC4KgtRAOzeRJNTb+HoaTqirZZd8jsBrVecOyns95r+Qv4iYUctcEf5pH/Tqf+M0WG0i9MAprMrZ2Wq9LhY3Qg7I84yS3Rk1LhnpHKXADE4apQYZOtr/AIWBBRh2MAe6fPTUCrMrZMpKkcCpII8RNjpP9o9QE0+aZCnRDfa3vlsJDAhj23mMOPV2Z2dSzEsxuM2Ykk5cSTA07GwR0KmFCy15JYlKWNpVKilgutqqurcuVKqOkQBmd5lF/wARpjaw8CfIR9MrXB1LsNhyIzyO8dc2l9os5Raqz6I0bpRmUn7NUWy3AL0GLH8PRqEDvymQ/aDpYPhalOrh6tJmZdRnNIrrK2ttVzbJTu3zx6rozVIsCL9QzHdC4fBZ5A37hKS3jRzwxRjK7/n+w9IR+LHQbsENSwb/AIfiPnJA0YzgrcLlfjs3SV72dLkqM+om0wrWwS+4v6hKBtD2Gbjw/wAyyGN+4FG2wAa19tiDs7pdSVHK0+iFiq91bP8AhPkYXkv+8p+9GVMMhUdPbcEXGUerrhqJrUiKlRCCKZIJa5AOS57ye6bHJXQMidWS+VJ/1H9C+bSr4/W6SxiftNL7TVHNHW5soLm2rsOYvnrRJhkOwse4fKLNPUymOaUURSYidnYPSTvsK/m8RJR0Wmpexv1sZNp/Qf2L6lCTkfrhLOuCdXqRP0AwFTCAbviZfUsNdVP5E/QsvjXJDLJOqKBlMYZe1MFBHA9U6kjkkymsYgJc/YOqdGj+qPpE1FQsLU1bZbe+Wf8Aw/qiOj+qGhbH8k1zqH83/wBdP5xSboOhqh/fP6EHpFMwIrqgyHvL+oSbgh94vafKRKuwdo8xJeDPTT3pwM7yfoKj96pXYpFjkD7SjMXuMjG4SkKbF7rYnKwGtdujqgbBvz4AzuhK96y2y2b9t3XWPDfDYUIQpOzZa9wDmAbgDhvyk3w7IlfiBsytuJ4n/wDLQOHXpntHkJJrPfVF8hcjv25dwg6A6Z7RNHg6IcE8JMRoPHGk2LCqGJx9QEE2uM8thPXlwm8EyFfkQzVKrpinQVKjOVCi12JPHPbaUxSir1MXLGTrSrIen8brYSsoRSAhu2tYr0t1xduG7ZNVhqf3ae4vkJmKn7P2IKnFvYi1tQW85saVPVVV22AHgLQ5JRpJOzY4yttqjzPlTQ1q77rM20qAch+Ii+YnOT+BXUrFxe1tU9EjWCOQAQSDnq37ZodKYlhWdQqEAn2lvtNz5/ASBjcewSx1VBO1UttFtnZDHL/aNLC/nM8cU3Rs1jrJ/CmdzY7BNHo+jY1QDe1VxfZex2ynTmwQfusrEXo8Nm+aLRr9G7W6RZ7gbdc3vNkkvoDDBp8nauG1ioP4W+AvGfZ9UDKGxeLClSL5Bh/dlIy40MwB1szYZbzlxi3cdhpRd2XuMw+rmFyAG7KVWkM6b5Wy8mEt2UuQSDcWtYi2XVeR9IYOo6sALk7uiNrAnf1SaTvgC5Mmae+bTRGHU0KRKqTqDMgXlGdA1/wf7l+c1GjaBSjTVhYhQDvztLxYuRDhRA/hHgIRR1fCOiEcmUelTdqg6kPl84CgwyhtKUmNSpYGxCi9juCn0lZUwT3vf4GRckmM4tlsaghatYjImUy03uNvgZMr1758O2H2R7N65dHcQcj2TVaF0Kaj1MtlKgOy9O8xFfE3BynoeE0gaI17/vAts91NQnoZfDTbolmTjHcnUuS53yQnJWQDyrbjOf8AqpuM6TmLZeSojxyVHVKgcq24wtPlUeMICwbkrBnkseEGnKySafKodU25jOYjB82D11qo/sbV9IoXGYznKaf8yu391dvlFElyNHgyFXZJWG9tPeEh12sjHgDIugNK84enYMtcoAAcwpy275wtbWd170aDk1+/7F49Y+UrcNjCrrcMbkjiSNXZsvbfLfRfRxNbIDVQm99llJtw4zNU+kqsMrh9ovkozNrcL5SfN2SL+qtnbhcjwJ+cFTYa5G/onxvbylfokDWqfea5uNZdXVCEAgDLK5AHgJPpU7VCd5C/Atbzge2x0QWxaCPUxpIvbfOydl6EzQYtcBjqixIJBtvt4kWvOV2srEbgT4CV2ixr0qbPmSg27BYWmvYHZQadoMtdtYW1rMMwbgjqkJ8IKgsePxk/H0CXrWBPNnW91TbWsOFzfqzlFpv9z/WPIxop6kPNr1v7Eo6DB/CO0P6GSxTKAKSDqqLaoIFtwzJmPWsw2MR2Eia/AUHqqmqrOeaQnVBY5jabSmWMordkcEot7KiLjqwVbnZ1bctsHo1mqqlZV6IqKpuRYNrDK+/bwlvX0DWZT923YRbzlhjuR+IGB6JRgRrBKaOHLMLWIC7QN/VJxntt9fyKzjb3fX5gcPp6kKgD1KdMXAbXI6wQC4FiOIvJT46nSqm7Nq6x1rio6r13zCief1tFVadRRWpVVAe5PNM11GWw6uR7RLHSOlxetq1LEVQ9NukrizEDVDAFQQxJG+wnY1p+5x44+xtN1+J6WjBthBy1hY3uvHsidcpn+TWkqfMo4W5ZekQaYCE2LJ02FhfcMst2Uk43lbhaZ1XqENwFN2+Kgg9xitb0jLiyxiEpqfLHCMbc6QTxp1Bt69WXdOoCARsOfDzhAIGEWICHp05gDVEKEkmlTz7vSGWjlcxWxkUml6dqNU2/lt+kzOaTxZD2vusO5mmo5QYhBh6lmVrpboujW1rAXAa+8bphdNH7w9p/U0pie7J5Vsg320xfbTxlZnOEmX1EdJbfbjHfbuuVAac5yNYtF2ukDCLpI8Zn+dnRWzmsFG/0bU1qS95/uYn1nYHQGdBPdX9K/OKB8mXBU1lujDip8pG5P6PalrhyLPXZxbOyuRa/XJlsoWmch3ek4G9qPQrey9xVClSr1QK+u7U9QrqkAFkNm1ibH2hslFS0JUGopZRqMfZucstlx1TN8vHYYvWBIJUZjLLds6gJH0bysr0siQ4G5sjbt/xM4SauJNUuTa6P0Aab1GDC1Qg2t7JF9bPfe8fpKi1MMadmqWUKjHVB6WZLHLIEnbukLRfLWjUsKn3bH8WQ7js+M0+HxYb2Wv2SDU4v4kdMdLVJlZoTSGKGsauHp5Do2q0mJNxkbHZa545WvvlvonANVW9RRTe5uqhygG6zsAO7OTaGII/ih0xI3sfGcjhGMnKKpv7srUvqU2Iwik16YPSpIdbhfUDZccmWF5L6KQ4c64DNqnMH2SCwNiDY5qc5JxWBp2qMpJaqtRW1dQXuqAFiTfILa/WYfRNqPOUnOd21QATYE2AZhcXufjOzFp7+36EZuX8/E860zybxHOuwTWUkEarLf2QNhIO6UmPwTKNWtScLtzVgMusTe6WxWKp0ajWOsHTVCqG6OpULWAvcXCyrwPKLFCmpNFqjE5jmnv8AAekRRfNl9drS0YRtGUG2My9py/3CaPk0oFZVvcCla/G1hfKa+latbndHG536qA+LapElYbkvQVtdKbU2sf4ydu3IkjdugllbW7BGCXCIVCs+sRrMANh12z7jlJT46oFN6hYDcVVvK0P/AMDIYkM2e45gdkHX0ZVANlDHz8ZNTQdIFMe5GtZSP60PnKrTejaeKJNVXF91Or0RmDkrLYZgSxbC1AnSpsDY7ASBMrV09VRiCFNuIIPwM6sUXL5TnyyUfmB1eRFAiwq1xw5xVcLfhqkSBX5A/gxFPsdKqcd9zx+HbJw5borajpY9TfMW+Mt6Gn6bC5DqOJAO33SZf/1RG8T4MU/IHFD2GouRsK17HLfYgZydg9AaVU5tUA4mtr/DWM166ToEA84gB2Fuhfs1rSVTQWFuG4/Kb2S7/Q3ri/8Apn8HonSIPTxKr/0w/btAM2mEpGwuyk78iov1C5tKmliXvbpjrJBHnDGu4/iv2qPSLcn2MoxXRoaNA8V8Z3SaEYeqbfy22WO1SPWUAxjjcvxEL/xFiCCp7m/xBUmbYxFBAQdbVD6r3UNexL5W43Fj1XtukTF4sGub7AzfXnNfpgrzTHpXuo6QU7XXfPPcZlUPXc+JlMa6Ys3smW5xNMwbVElUWjNaUUBJTLRmWAqMJD14x3lUiLYdqgjOckVnjA8YU9U5Pj7hPrYAPSKO0H+4Tv8A1GKB8gRVJH0h0B2CNQQuGGQ7LTz2eiiq/a1iKT4mkaRBHMqGsLWa5ymKUbZf8tktVT/lj9TSiXb9cJeHyojJUwVcZjskrA6Qq0v3blRw2r/acvCR627vnVEZsCRsdF8u3WwrJcfiXP8A2k3+Jmq0dpyjW9hxfhvHapzHhPJwkeE+Gzq7JFxi+iqcl2e1IcsjLXA1Sda++eMaP5Q4ilaz644VLnL3va8SZrNEcvE2VVNMkbfaX+5cx3iL6l0xvY+0bNTnJlBxKXBY1Kg16bK6kbQQRmOIh9YiQl47KxzJl/SdZKpskzArmEXFGT9DQJU+zT3TqgnCzP8A2w8YvtZheFsVJLsvC4EgY+jTqXFREcHcyqw8CJFFRjuMbWbVF3ZUHFmAHjHj482b2Qjyym0jyL0fVN2wyAi1jTLUiLbPYIEgYvkBh21ebd6eqxaw1WUltUEkWB2IBt4yzxPKLCp/N1zwpqW/3ez8ZU4rlqP5VE9tRgP9q385dQkuZfnYjlF8R/Yz+J/ZrXBJTEU6gvcLUV0ttsMi2U132YoqhrZKBtuMhMtjOVGJcZOEH5FA+LXMkclcQ7tVNR2f2LazE29q9r90eUrW7sWMK4VF2rZ2CnZmchn1WOccw2dvoYS0a27t9DEQxxhxtOBSSCSWsLC7E2B4X2RxF8pxEzFyTYWFyTYG1wAdmwQoDImmj91/Un6wfSefYtr1Dkdgm/5QG1Ie+vqfSYBBHTpgcbQwiDkhhBWlYyJyiMMG8MRBsI6ZNxI7xtIdIdsI4jaI6S9o84yYjR61ocfcU/dB8c/WKP0etqVMcKa/pEUwpQ0NHVm9qpb3UA87yxw2gFPtPUP9ZA8FtOpVtD08XafPznkfZ7kVFdGQ/aBo1KL0ebFtZDfO9yGG0ntmWTb9cJsv2hvrLQOX8Y/SZjlOc9Pxr9Ss4c7XsdDKo2QiCCrtshqctInBhgkIUnFh7SLOhASv13Rur5SRqxup6zWZoHhnZDrIzI34kJU95G3smk0byzxFOwqBay/m6D/3KLH+3vmeRY9V+vCPqaJuCfJ6NozlZhaxCktRc7qgsD2OLr8RLytUoIAalemoIuAWW57Be88d1cvrrk7AU/u17/OHWuWhfW+mehYjlNg09jnKp/Kth4tqytxHLVv5VFE63Jc+At5zMhPOct5RPa+thvUu9yxxXKHE1L3qsBwSycd65/GVdQljdiWPFiSfEx9tv1uM4Rs7vOI5N8sdRS4Q36+Ma314mPAz+uMaw2QDAamyX3JEZVrfl2/1ShqjbNDyPtq1PeHkYXwAuKDMfaUD3Tl9bYRhs7fQw2rGkZiBM1DLGdB7frsnatMMLGMoUdXeT1E3jJitFdykb7tff8keYhRNtynF0UD8x/2H5zFapE17jRWxx4AyQc4xqRlIsSSAGMMMaZjWpytkWiM8bR9odsM1OdwVK9WmOLgeOUZPcnLg9ZQWAHAAeAinWMUYmZ9q0Y1cwDVReCaoTPH0HrJgeUFPnaabRqsfiJRDAAbc5ocXnTHbK3V75eM2lSE0Ju2Q2wiWsRItTDFcxmPLtlsV7B2zlx2xlkaM8aKlHklT9d0JXwl80Furj8pGBINjHtPgWmuSSPlFb1jKbekKPnFGGUhCBPrwjaG/t+UMIWBDVWTMEPux2nzkdd8mYMXTv9YL2NQ8jPvnNXyhHH13Ro290UI223t9IxtkIN/b6RpGyYxy2f1xjG3Qn18YNt31xmDQCr9fCaHknQJp1CCB0wMxkeiD6zPVvWbHkNSBoOSP5v8A2J85HyckoY7jyUxQUpUwxZx/CT1rn5zoxQvnt4HI/GXLUuEjVcGDtF5yQ86S+ZWXl4kf7XRGFUR6sOMDUwijZdew+kjkMNliPAzrx+Vilzsc0/HyL7gtNLdkH5XP6B6yq+wjhJ2IOvUAINhTb4suwjslF9rdXdVYkByAGOsbA/iY3lHDW9UWIsmhJNE1tHrwnPsg4QY0rYdNbdY2d18z3QyYtTxHaDfwmUZIznFkapo4SO2jpa64Owg9kYxlE2TZTVsEILR+G/1NAfnB8GX5y2ciC0ct8ZR6gx9f+2Xg9yGTg2bmKNcxSxzmPq1LQRqknZHhIVUnms9SIKqpKyMKBlmUuILVESxyL9m4zopCSTTJ/wAxc0N5msJGsIOthw+0Z7jJwAGwQVasF2zJvo1FNiMKydnEbP8AEYj/AF3S0fFXy1cuuV1TCkm659Q3dktGV8k3FrgWHOZ7YYGRKJIJkhDKNCRZIpi5+uMmYUWS3XICNt75Nwz9HviMYdiG3Db/AInUFvAzrbb/AFsiY+R84Anfn6RhOzujht7/AEjBs8IAnd8Gd31ujyfhbzjDu7PnMYDV9flNzyCp/wCmY/8Aut+hBMJUOztm65FORhst9Rj5fKc3l/0/8lcKuRoHtI7tfZHE8ZwtPMSO3ZEZ6fGBqUxJVR5Ddrx0hWyFicLrX1TqtYANYGwvs65mMRoWqCxDq92LEMpAuTnsPnea1ntILzrx5ZQVRZzTxxk90ZWqKi+0jjrWzju2ao/pMdhq6EWBF+Gz/abE+E0rLxkPF4Om46SA906YeW+0c8/GT4ZVV9mRsey58Ni98EuIcb7jtv8AE7e4Q9XROXQZgOB6S/2tcSHUoVVOahutTY2/qv8AAidcM+OXJzTwZI8ElK5Y2tnw2Hw2+NpJ0Ab4sXBBFMnP+oSHoquDUCm4OeTLbcd+d/GX+BpgF2tZrgX321QbX4ZmXildohJuqZcVDOyvbEntilCZUMAJxTFFPLZ6cR9spy85FEKDRnOxRTBItXGEbBBpdzmfhFFG6CSUwy8L9sMqCciiMAzEYBX3Wb8Q29/GUds7cMoopbG3uSkjqHOScK/RPb8oopVgQZqh+M5zhy74ooowudOfd5QfOnKKKYwudOf1vnGqbOz0iimMCqvlfhN7yNqf6RTxZ/1TkU5fM/p/5K4H8RbM0BVrGKKcCOoFzhgtbdOxSiQjYN4wiKKPEmyPVWRXiij0BA2kWo2c5FGRhqYJapsw3XhsL9z92LsL3uSb523mKKdOOTilX1ObJFSbTJLvFFFPUR5p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http://home-partners.com/wp-content/uploads/2014/12/kitchen-cabine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447800"/>
            <a:ext cx="6085416" cy="456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8660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¿Dónde…?</a:t>
            </a:r>
            <a:endParaRPr lang="en-US" dirty="0"/>
          </a:p>
        </p:txBody>
      </p:sp>
      <p:pic>
        <p:nvPicPr>
          <p:cNvPr id="3" name="Picture 2" descr="http://c1-preview.prosites.com/34588/wy/images/CCC%20Garage%20Mini%20Coo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57150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5803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¿Dónde…?</a:t>
            </a:r>
            <a:endParaRPr lang="en-US" dirty="0"/>
          </a:p>
        </p:txBody>
      </p:sp>
      <p:pic>
        <p:nvPicPr>
          <p:cNvPr id="5122" name="Picture 2" descr="http://www.solelyhouse.com/wp-content/uploads/2015/06/white-dining-room-inspiration-furniture-room-decoration-set-by-living-room-photo-ashley-furniture-living-room-set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559076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3814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¿Dónde…?</a:t>
            </a:r>
            <a:endParaRPr lang="en-US" dirty="0"/>
          </a:p>
        </p:txBody>
      </p:sp>
      <p:pic>
        <p:nvPicPr>
          <p:cNvPr id="6146" name="Picture 2" descr="http://www.imotors.com/Images/Default/small_c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765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¿Dónde…?</a:t>
            </a:r>
            <a:endParaRPr lang="en-US" dirty="0"/>
          </a:p>
        </p:txBody>
      </p:sp>
      <p:pic>
        <p:nvPicPr>
          <p:cNvPr id="4" name="Picture 2" descr="http://health.gsu.edu/files/2013/03/healthLab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7239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8979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¿Dónde…?</a:t>
            </a:r>
            <a:endParaRPr lang="en-US" dirty="0"/>
          </a:p>
        </p:txBody>
      </p:sp>
      <p:pic>
        <p:nvPicPr>
          <p:cNvPr id="9220" name="Picture 4" descr="http://www.mspaceholdings.com/sites/default/files/case-study/Louisa-%20Interior%20Cafeteria%20Ben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7407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data:image/jpeg;base64,/9j/4AAQSkZJRgABAQAAAQABAAD/2wCEAAkGBxQTEhUUExQVFRUWFxgYGBUYGBcYGBgcFxQYFxcXFxcYHCggGBolHBUUITEiJSkrLi4uFx8zODMsNygtLisBCgoKDg0OGxAQGywlICQsLywsLC8sLCwsLCwsLCwsLCwsLCwsLCwsLCwsLCwsLCwsLCwsLCwsLCwsLCwsLCwsLP/AABEIAMEBBgMBIgACEQEDEQH/xAAbAAABBQEBAAAAAAAAAAAAAAAFAAIDBAYBB//EAEwQAAIBAgQDBQQGBggCCQUAAAECEQADBBIhMQVBURMiYXGBBjKRsSNScqHB0RRCYpLh8AczU4KissLS0/EVFyQ0Q3ODw+IWVJOztP/EABoBAAIDAQEAAAAAAAAAAAAAAAECAAMEBQb/xAAxEQACAgEDAgQEBQQDAAAAAAAAAQIRAxIhMQRBEyJRYTKBkbFScaHB8CNC0fEFFBX/2gAMAwEAAhEDEQA/AN1wD2wt3YVjlb6p/A7H5+FacFbg5GvCQKIYXjF+37l1x6g/MVyN1+RdRufaD2MDS9mEbcj9RvQe6fEfCsNibD22KOpVhyPzHUeIq6ParGf27fBP9tUsZxC5d/rHLecfgKKtEIw1dmoQadmp7CSh67nqAkddaRepZCctXQ9VjdHUVzt15EVLIXM1Jm+6oQ1LNRshYD13PVZW5U7NUsgR4Xi+zv2nmAtxCfLMA33E161/0lZ/tbf76/nXijNpTg1WQyuPAHGz2j/pOz/bW/31/Osd/SRxW21uyiOrd8scpzRlWBMfbNYnNTS2tGWZyVAUKF+lr4/Bvyppxi9T8G/Kn564blVWhhtvEBjpsPMa8hrU+eoVau56lkJM9NLzUF3EBdzHj0qJcfb5OvxFAJdz1wvVf9JXrTjcHP4ULIS5ppZqiF4U4tQISJJIA1JMAda3Hs57IJo+JZWO4tAgqPtke8fAaedYKmkDoPhUTpgaPdUKgACABoBsB5UM4x7RWMOO+4LckXVj6cvMwK8dnppTDVjzSF0Gm4x7cYi430R7FRsBDMftEiPQD40qyxNKqw0Riug1FqPGkLlKMTzXRuOXj08dNahzU4PUshreH+xN28ge3ew7Keas59CMmh8DVtv6Ob8H6WzPTvwfXLpWQ4fxG7ZfPadkbqOfgwOjDwIraYL+kpgkXbGdh+sjZZ/usDB9fhWiEsT+IR6jH8Q4dcsPkuoUbodiOqnZh4iq5rW8V/pEw99Dbu4NmHKXAKnqpCyp8qxRxqFjlDKJ0zEEx0JAAJ9BSTST8rsKHNhwdwp8xP41wYcDYKPJY+RqSaU0ljHUBHOnzUc0pqWQkY07NUWauA1LITzW69m/Y+xiMNbus96WBkApAKsVMShO6msBmo7wb2uxGGt9lb7MqCSMykkZjJ2Ycyasxyin5hXfY2v/AFf4b+0v/vJ/srB+0OCWxibtpCxVCoBaJ1RWMwAN2I25UV/6wcX0s/uH/dWaxmMa7ce457zsSY0Hp4U2ScGvKgK+5yaaTTM1IVTY5LNNZqYTXAalkOi2JmTPjB/CnNr/AMh+VMmlNCyHUtxrUiiSAJJOgAEkk8gOZqLNRr2e4+MKcwsW3f67EyB0XkvzNRVe5GHeC+wNy4ua+/ZTsgALebawvlv1jaiD/wBHSAT+kMAOZQaf4qpD+kx//t1P/qEf6aznHvam/itHbLb5W10X+9zY+foBWjVhS2VieYZxrDWbTZbN/to3YJlUeTZjm9BHjQ3NUDXKbmJrO2OTm5TTc9aSWSd6lcKgliFHjS6kSiDKT4V2ri265U1EogZKja3UuIJERUfa9R8KWwkBtEbGlmjerOceXnSNuaGohAGpwpr2KjhhRshKygxIn4/hrWr4EeE3IXEYfsn+t2t82z/jlfWR41j+36iK72gp4ZHEDVm/4rwjhTJFjEJZcbd+5cU+DBiSPMH0NYi6uVishoMSuqnxB6VHYvAMCVDAHVSWAPgSpB+BrWYbinCSo7TB3lbmFuOy+jG6D9wqxtZH2QKoyk1yaKcW4cM84a1ish1i5aMr4AqTmHwPnvQV1O0kHn/JqtpoJNmpZqgAP1j91PDULCTBq0vsZxLCWjdGLtowOQoWti5EZsw2Mfq/CsoGox7L30W/9JhjiQUYC0ozNMg5gI1gK3xp4SqQrWxuj7RcI5WrR8P0Yf7a8zD+k1teMYqyLFyOE3bRKMBda0VCEiAxOXSCRWFLU+aTb3BFEhalmqKa4dapsYlDV3NUGXxPxq/geEX7oLWrVy4oMSqsRPSetFW+CFeaNeztvB5s+LusADpaVHObxZlGg8Br4jmTwuMw+DQLf4dcZm/XvwS0b5QyQBry9ZoRx7jtu93bWGs2E/ZVS583gQPAD1NPSjve/puDk2eI4/whVJWzbcjZRh4J9WUD76w3GuKreaUs2rCDZUUA/wB5olvuHhQjtOlSJh2Ou1LPK5chUaONdpKCdqia8imPePQfmdKIYchkJa6tk8hkuXCfNgIX4Gk3CV+yA1Yx4k1AeK2VMZpOuuwGnM+nIGr/ABfEYVLbE2Ge7AGZrjZQTpoikQPUc6w8SdBHgJIHxJNaMGBZFcnsJOdbI22G4lhSJuYrKPq27V2fLOyfIChfE+LYIn6PCvc5TduuAfEqpMnzNB8Nwy6/uqfn8porh/ZO6feMecD8z91XaenxO9X6/wCBP6kjWdnAFKp2WlXOsuBd+3MVH2VXGWmlKW9xkVeyHSnIg6VKVrqio2QgZKb2dTla5FCyA66BnVNJaYJKqNI3ZiAN6rIUb3WGvLY7TsfMVJxwIuRrmaJI0GY6w2393oaGXuGWzIW8AQoMERpC6k+g+NXRimlYrsIlSKQcdagwOEuqwOYMkHZpG+h18OlW71rSlls6sKCuA9psVaUImIuBB+rIOnRSwOX5DpRVkw2MYkPi2vld3/RACR5umf01isVbs0zitoiw5WZAERvuKshN2ot2gNdwxxLhl2wQLqhSRI7ysDHihIqiCfD4/wAKyOFa6XUE3I5yWjY76j5iiZRvrH95/wDj1ZPDpfI+NalYemr3BbuW/bOa4veibbrbcZgV7rv3V356RNVLdnQeQ+VSCwKzqVMDRq/ai8RYI7XGHMyiLuKw11DrOqWnLHbymsaTU4w46Vw2aaeTU7Ao0V2NcDeVVeM9sihrQSAGL5p2AkRHrVG22NYSLdn18R9qjGFq7RPkbjhvBlUF8SVKZZC28Rhg3rmf7gJn72Y/2iCqqYS5jLar9fEGAPqqiQFHjPpWa4dau5T26oGnTLtEc9a7eA0Ijfei5Vsv58wV3ZYxOLuOSzMzsd2YlmPmTJNScOwVy6xAVniNEBYjf3o90be9FVXAIkkkR5L5Hl8as4XCXGjVcp1HPcbgCfjNI3tuwl5bNte7cY2WG4NtnI8CJUBvCTv6VHfe2DKl7uUiO1UBZ1MlFbLpGxkdZ2py8LE95ifIAD75NEbWBtge6Cep7x+LVXriuCUUbntDirkAO50PeQAHlGZ0AJ9TyqNMI51YAE/WbU9TlEyfM0Qa8oMFlB2gkD9Ut8gT5A0+6wKmCCRBiRz0HlJkVHkfZEoH3MCt6SxME+7C8tRJ1mreF4ZaXZB66/OpMOO6JEH48+tWUoOT4ITWxAqLH4kW7bOdlE68zyHqYFPzgAk6ACSfAb1lfa3iSuoVGDKozkjYnl8BPxo44apUBljDe0RzxdCqMimBJMkAg6bSDMHbSlQC4qFQdS8w20AAd3pr6nalWp4Ysr1M2pFcNduVQ4di7rz2lg2YiJdWmZn3do0+NZK7lyLhFcUV2a6KARpFUcRiirEQNPyq+5iPExQniHvn0+VKwxVsre1n9Sh/a+anxFUr1qXc9bH/ALa+PhR3iXDhftqhMAQdPKoW4QJJzn3MkQNsuWfOtEMiUaEpge1aKtbbb6MLoT9c0bvusbz5a/Klb4WsrLEgCOk6zMgzvUOIuKt82Ap0TtM09WiI82P30spa3sPFbP1Ira1PdslkZREkCNY+Jg/Kq+AxIuFxBUo5UzGsbHTkfwpmM4ull2DLsqEsCNZaIM6CAQd+tRKTdIF0V7mCdfeyCf2x/wAOmrhWJgZST+2P9lFOLEZVO41OnPQbVQ4TdLXCcjAbDMIB7pMqdiDI1oqcmrLdewSICAF2CjxIAmNpMeNSriLfJ0P94fnVT2g/qh9sfI0Mw1xRT48amrbM8pUzQNeQfrr+8KjW8hMB1J6BgT8KHXcQpESPjUPB2m9tESJ0103H3/CjLCkm7ApWXeI8DbEwEN6UBkWgT70e9APShdr2WAJXt76sN1909BI9PurSWOMth7hKicygHUiNTrpvtz01oJi/aBCbuRMtwKbhYk5XLOCQBMiM3h+JXHLLVR4Gddy1guGdijLne5JmXMnYCPLSq3DLai2hy5QDMEARuduVDsL7QO63GdAcmSArFZLNGpJirmF4jmUQjd5NYX3WKmZ6DYD1pp4Zq2yKa4C3FINvwirfDEi2nLujTflQn9OW5aVQZYW0LA7jMo5xRXB3O6vlVE4uMa9wk2LxIQrO7GB6An8KA8f4y4TfKIVoH/mJIJ56EirfHzJtn6gZv8VtPlcNZvH4dnvdmNe02/ZPZgKPDW0x9KtwY4umwl7jVknEX9YyL2hHLKtlUJ+Fx9P2fGqWPxTfSuuqubZTxFgdqT5CZoh7QYe4t+4+mW+DaB5hTbzPP7jfGh1y2FVV3y28V/8AywK04qpfl9t/uhWjZ8DP0Cnq1w/G65okvL+edCfZw/8AZrXkfvY0VB2/nnWCXxML5GY7Ei3bdzyH3nQfeRWBMQQeen4Vr/aW5GHb7SDzlwAB6xWU4tfUntFQooUSANAVUBgI6QJnrrWnp1sVzTKN2xcj3jpA7oPQ6n4Uq09nimHwaHNnY58jMAD3hbV9Nu7D6etdq9SyP4YtonHL+xZ9qCf0a4QSIjUGD7w5istYJF0HM0BxpmYj3vE1rPaJJw1weA/zCsjbMnYyTM6+OlZ8fwV7jdzdTXQajDU8VmY51hJHhQXirfSHyH40Zig3GR9IPsj5mlGhyFbLyiHqo+VOpmF/q0+yPlTyKDFOUFbAZcQ12dCoULHgus/3aMO4G5AoNxXGSQlsw28kaRT47vYN0UPZy2wuXy0e/B1nWSSPSR8aFe0TE3HnYrmjy0XTzAohwtjb7TM4MtJYgLrG8bdKH8SxKuzMpDaFZJjZSSNfI1vxWsja9BMj1fEaC0wGFw8mALazPLuAmpTxu3kzhy6o0wBrlKkCJgHlQLEYcmynaOpzJ3UDawV0OXLr5kmlwLA5EdG1zH3WRiJCzExGo19Bzqt4lTk/X/ZNfCCX/wBUWGnOjBQM0tlOuw7oJ60rPtFaIJW05I1C5Ekj00HrQ08MFtoysQUhmhiIM5htpsutS8Nw4XVQBIjrpy3p9OOrjf1Et2G73tChQHsyAN+5bQjrmJI267UD4fxWzbd3IZi7SIy90HwLCdOk0RvLpBykR0FAcPw9S0ASRpGp01k6egoxScXZHyglxPi9t2BVgVgSZUEQTplJmYO0VFYxVu7fIJhSjEM3dA725LGddR40y1whM2Q22hmGozbDWSTtuaH/AKIEd3VTALLDQAQGysBsVaRIM8o2owhCmoklJ9whj7OHti4loMwKqxcNmWQxKrMnWfnVn2buL2BGYhgZAJ3PIqOkaehqhi17KVz22V0DTm1iToJ3ruAe1CkEdouonfY7dRRbvHW7AvitFyzK3sskr2Kr7sapl136lq0mGOg8qA9t3ixGuUSfODoOW1G8LcBA15Vjyu0i7bsDPanMzWkTds588htvl9SBRHgXDewtgMZuEAM2vVmgeRY686tm0MwaJIkA9JiY84FPpXk8igiDryBgQwkGfy06b1jeO8OeyWf3lcrbXX69i5bcxy/VPjWyqLF4RbqhX2DK3qrAj00j1psOXQ/YBB7M4hWwyZTOWVPgQdR94ovNZ/2Swb2bLI4hhcbyOiwR4Gjs/h8qXJWt0Rgb2muKxt2idSQ/iIYKrRzEk+pFDsmeweXaLcBHQ3b9i19xRqj4leV8Q7Bt1NryhjbAHiLjBvIrVtfcXkMuDPkWxDXXHyrQlpSHS2M7irIuL32gOe0B8Za0R8LQPrSpvELBNizG4zA+l24f9VKtsJOtpUCWJN7I33EnC2nZtlUk+Q1NZe3xyxyJ+H8a0vGUnD3h1tXP8hryi02orN0mGOSLsonNxZ6bwvHLdTMkxJGum1EVrH+y2KKWyCj+8SDECIHX1o8vFh9U/EVnzY9MmkWRdqwnQjjXvj7P41Hf4jcOxCjwGvxmh+JJJkmf586pWN9x4umGLHEAttREkD08NarX+IudoA8PzNCMVxBbagFhm2CgSx6aCqONvX/1vo1BUGILjPmy5te6Tl23EiroYLEcghicaFhnaN9zr+ZqvcxrNJVWVQJ7Rrdxgd/dyKQduZFQ4DDWQ9zPnkMwV2bLIAXXNpvmO0cqYLKgMAGYS2X6R8qjMY0Oh08Y1rRHEm6SYkp0tyv2ga4oh2zIe84IghSdBoNDG3UDXnYd1CyQw0AOrS3djnoNCRT718gZmBOhM6RAjpsPyqXCYDtMxYNEx9w1HIj+NWycY7lauXsMwthrkAZlEAzpzDbHnsK1XDsHlGo1/hEmpMBgYAJG2wqfG3RbQtz5A8zyFc/JkeSVIuSUUB+LXv1BI6wNDzGseNQYceFV7t5jvAnU7mflFWcFJIq+cdCUfQWO/mJ74gbVUtXMrhtfQT+FGMbgyFnWgjPBpcclY0laNJbs5h16EVn+LcNYEkSDqdCNdZPrqfjRj2fvySjAdV1nzGoHn8avYjDhpBql3hyURPUrPP0cZgCCGKzqND4EVDjLIytCle6saGBDicrMZGmkeJrScT4TLajUCARQIOyEoQxjN6ww1gnbXet+PKplUotcEli6xJVQ4I/8Nkdp1HukLK6HbaRyBEXsLxFD3Wm22ndfTcAjXxBG/WqLqcwzKHgaKXYEAncEDTb/AJU7D2LOW5mWSJIBdpHcEGDoYMiYoZMaq+3qgxnbruF72LuIRlbTodR99XcJxedHWD1X8j+dZCWRmCMwAZotsJ0BkHTYZWWY5g8qIXL7WinbLlDiQ6y1s94gQw0kgA+RFUSwKixSNhaxCNsw8tj8DU2Wsa+InUQR13pW+KXk91zHQ6j4Hb0qrwH2Gs2cU78vwoXheLSBnXlqV/I/nRG1iUb3WE9Nj8DVbTRDLH2VdApVg7Kt9ifdLXLihU32iAd9x40Cu8JxNpWAt3AQltVyyRJYMdV00OYetemAU4Vph1U1zv8AywGU4Tgy2Mv2n9y2qlR0z5Sfvmu1qQgkmBJABMakCYBPqfjSquU3JjKbXcGYniiQQJaQRptr4mgZvRsAPSmFR0HwqIoOYH3UVFIUnLk70gaE4nilpdFGdtoUaSfGNfSaq4ntDPa/RALnyAQx8IkMec7DbUTV0cLfOwHNIK4zitu3oTmb6q6menhUBw2LvzlUWgAGhjDENmAMxI909Kg4Pae3rZZQ0kFrlpJAmNDnYgwAYgDxO9WsVexBdi12e6klbaRu5AguNdT8aOlRdRr539gW3yR8JusgBs2reZgpNw3JeGWSAxXukneNteeosYm/IbtAoKhCqW2DAwXOrdZLTz18aiweMK2lRVymILczE9DppFQhxmiZPU6/89q0LBzKe33KHm30x3GYW6cqiYGWNSFkDKDmBM7gHWpLxEaEEyNjp7w2/OpUQsygfta+gOv3UYsYIRB73nVeTNW3YeONcvkocP4YOzUMJlRoZgCNq0+BwZABPoKkwWFO7egoiFrn5MjkXJEBFZzjl5i0CCqwBDJJJMHSZ08Ryo5xTEdmhI946L59fSsjeMDzrT0mLZ5H2Kcs91BDM0mifCh3hQq2B0ovwlO8NKXI+WXVWwc4o30dZK+da1XEbYyaAfCsrf3qvEEmwN5swyjvLrJKgactSK11pgdRHjBBg9JFYizAMdaNcCxGV8p91tPXkfwrVlwvLj1rlGfXonp9Q9esBhBrP4/hwzd5QTBAPgehrVBahxFgMINc+EnFl7POMVh+zu+BHPfQf/Ku3SInrppoe8QsHaRrWoxmEg94SRMGOR3j4D4UD4nhcoBG2ZdOneB510MWd7Fc8afIOtAZ7pdWzMujiInLAGh1Gg28aL2sXf17lh7bzmUuxRiefuaHr189aG4i+urSN/COsjpU2FxDJqh81O3kRyq94VljcefR/sVeI8bqXHqVMHwq8+Y2uzQW0QuudzJKZiYK7+Gw5VzEXXtHLftlCdm3U+RH8amBdmum2XtltcqizlgIBu7BuXSrdw33QA4nOhAlWW3BEdch+RqqVp1Kv1sti7Vot4e4GUFSCOoM1ISKyzYUK47Evng7BWkBsuaVJ065gBz5zV1OMFDF1NJ0dcpnXnlJWesHTpSSw/h3+4yn6hU8Vu227ryPqtqPzHpROx7TJ/4ix4rqPhuPvrP3L6XNUII+/wBRuKhuUnhp8oc32Exlu7/VurRuAdR5jcUqwCilSvD7kor4v2gUaWxm/aOg+G5+6ucM4ddxZJuXMqCDEakEmCo2junU9KPYDgtqzDXAuYahBqF6Ek6u3iduQFUBiSmIIXQMSNN4uE3F+Di7+/V6mqaxr5ldP+4HDh4ScjNmOgMwRm/SANVj+ztb/WNHLeUYbIYX6MhgBzIMyRudd6qcNRQpLnkmnmub/VT7+LLCFGVas8KeWVLt3K5ZI41uR2sfkVT2VvvAGc5MSJ27PTfrVa5fDEsSNf5HnvXblwJ56aeZgT0GoqS0hFyGg9zMPA5o0+7WtLjjwbreRQnPN7IWHysSGYKFMFToToD8NRXOJIpydmAzFgIHMZWkTRPC4TMZOg+dFbOHA5DzrFkztytmqONRVIhwPBkRi43IA8B5AedGsLhBua5hMPOp2ogq1hnJvksSOAU9RSC1T4viciQPebTyHM/h60IY3OSiu5JSUVbMx7Scbti8yOSpTTKVbznbnofKKFvdDQRtGnLeiOIeATQ0CutmXhwWNGbAtcnMlQUY4XuKEWhRnh1YMnBrCWObu1mcSNa0WKOlZ/FLrSYwFU9amTiVpTqxBH7LfgKhNWsG+kdK6HSy82n1M/Ux8ur0NpwjFi9aDieklSJjmJAkHr51aK1m+D4rs3E+62jfgfT861BSsPU4PCn7PgbDk1xKd/DhhrQbiHDVdSjjQ6f8q0TJVfE4YMPHlVMW0WnnvFML2d62MpNuILRMnK0Ax5dKdeFs7Eqw5w3wIjUVp7+HjQ0OxWDB20Na45eBXFGabEiFzK3eEiBPyq3g+KtonZ5h1cMsev5V3iErbYbHuj/EBTLtzK2UmRBIPMAEDX4jWtynHMtOT5Myyxyxbw+he4S6i+7xrkUAoHMSzMQTG+3wplzDpdxDG4uZXuKJI5Cy0zIzKcwUaRoNZ0qC2SpzIfyNX7GNRyA4yt9Yc/zqrN008bcluq+g+LPGez2YBbgv0QuW2YXPoQEkd4vbl+8SIgrcPSBVKzxJl99SRtMQdRI8NtaIXlYMFB/VKyOrXLlkH0Q3TWoxFq1eAkBHAyhwARA2VlOjr4H0g60ksmn4t/2LUvQzFjFI+zDyOhrtTcR4BZU/SMcMfrqpuWX+wJzW2/ZJjpNKgtD3Tf0b+wdUgsCDqzqPUTQziuVmHZ6QIJG+jKykHqCv3mm3XzbgDwAFR3LgWOZOyjUn0rbh6JQ8+R/IxZOqcvLjRwJzP8wI+VOsK1z3NF5uf9I51LY4eW1umByQf6jzq5+h2/qj4UM3VqtOPb3GxdNvqnuyjjsKEstA+qSTuYcGSav28LOIUnbs2+IZSJ9Jp13g4ZDlRcxGk6D1oxg8KqKABrzP88qwSnt9TYkdt2PCr2Fws6nau4azPlRFFrLJjDVSnRTxTgKSgkegEnQDUnyrK4/Fdo5blyHQcv58aL8fxUAWxudW8uQ9f53oA1df/j+npeI+/Bg6rLvpQO4leyxIOXmeQ86hVhGae79bK0eOsVaxmDe93F2Blj6GPPUbURx2DVMMywCRbbcAmcp60Op0eJXcu6Zy8MF2HQ651/xfl/M0Xwl22BJuoAN5zCB1Pd0FU+EYNGs2iVUk201yKT7o5ka0QHC7bKylFg6GEQaQZEgAjfkazyjDuX3Ie2MssO7ftN9lpjz00oXiiv10+P8ACu+zXCbXYJcyjM6d4kZpOwMNI08uvWrj4C39RP8A8aD5Choxp7ETkBdCSFIYiJAkkTtoBTcPfHaBRqZIMcus9Nqv8MsL+lXlgQFtQIAiVaYA22FOx/AmFw3Le5uB427vZwy+Mn51ZFwjNX7MWeqUWiVDWp4Jis6ZT7yaeY5H8Kyltp1Gxq9w/FG24Yeo6jmK39V0/iwpc9jm4MuiW5rCtNK1OpBAIMg6z57GuEV5+jqg/F4bMPGhV3DnpWiZaqYrDA60ydEMfx3CygHPPb18A4J+4GhrADEakaWuojvP/wDGti6Cgr8KAus+hVlACncEEyZ5jUVpxz2pgaA16yFk22XxTMIP2ehqJGVxp6jmKNXMOq7qPgKqYnAo2qkq3Ij8RzrZg6pw2e6MubplPdbMHYa0Ld0XIJgyRv8Aqss6/aaji3rTiVYKeh0H8KDi6QctwQeR5N5V1resjQ9a05emhnWuD3M8M88L0zQatY3Ls4+MilVLD8RyiLijziR/ClXNl0uROnFm6OeDV2DAzMwRBBYTLCNBuQD50SwuBW3qO8x3Y7+nQU3GOTirP2Lg+Rogtok1dmzTyVqFxYY4+CG3bJOlEMPg41O9S2LAH51aRKyylZcMW3VrD4afKnYewSfCiVu3AqpsIy3agU/JTwBXQKQgzLUeJvrbQuxAAHMxzgDzJIHrVim3bIYEMAwO4IkHzBoqr3IzE4jE5mLFhJMnUVESOorR47hGG27C3P2F/Ks/w3hdk3MSDbUhboC6bA2lMDw1NdiHXKto8GF9Hb3kW+FWe4Dzc5vTZfuj403jf9Xc+w3+U0UtrHkNKGcXP0dz7D/5TWG3Kds2pKMaRn8DwMuivmQZlDRlJ3E8z40UscEMQexP/pn8Gq5wZfoLX/lp/kFEsOtWSyzXDAooBngJA07ECNgh/Fqo3OAMf1kHkDWvK1UK70qyz9SaUZzgdg2791SRotrUCN85rWFZWelZ/DJ/2q/9iz8nrSYYSPSlzbuwx4M1dt5XZehkeTaj75HpT1YdRRjEcPtXD9IisRpqJ0mYoX7L8JsPhrVx7Vt2IJJZQSe+YmfStsOu040mrrYxz6O5Np8h72exwI7IkSNV15cx6b+tGoqngeF2LZzW7NtGiJVADB3Ej0q/lrmZpKc3JKrNWOLjGmyMrTSlTZaRWqqHBuLwwOooa6VoCtUcVh+YpkyAW5ZBGtD79jL5UbZKguW/CrU6IZ+9YVgQwkUMvo1nfvJMA/rCeXjWixOGjUUH41taHW8g++tWHJKMriyrJjjNVIqNiU6/cfy0rtH0ujmo+FKr/wD0J/hRm/6MPVgewzPibOdQmlyBmzHVZMkbHQaeNau3aA2FDeGcIH0dxgwuDOYn65Jg9YBij9uzWHJJPg2IgS3VmxYnyqa1Ymr1q3FVNhGW7UVLlp1OApAjIrsU4LXQKNEOKtNuaVMRVbEtpAopEBz6mgHA7qvdxRUgg3RHjCBCfLMpFHsYh7NomY5b+P3TQL2bwQcNey5c7aDO592QTmEE7x6GtEEtLA3uGCkChHFhFm6TA+jf71P40eNgRsD5td/C4Kq43Ah7br2duWVgDN7SREwbsU0El3I7M/w3F3RatgWCwCIA2YiQFEGMmk1cfidy2jObGiiT3m/4cffRDA4Rktqpg5VCjce6In7qsjD5lKsAQRqDsR41HJehKYIwnFnuKWWzIkic7HbytmmNjLusYcnyZv8AZRDgmAa1bZSAO+xAG0GI2q12Wv8AE0LinwTczHDXLYm/mXIxS13TJOmfXUDqPjWkwIqovCPp3uGDmCgCXEZfFWE1ft4XXYfvXfxuVJ00RCvpEkmNJJPKKEex11WwttQdUGVxzB3+RmiuLwGcEFiPJn+U0E9mrbJeazl1tiGcMYMBdcp92ZEakwKVRWlkb3Ndgm5VcAqhZ0PKiKa1Q0EYRTYqYiuEUKIQkU1kmp4ppFCiAzFYaNRVJrdHXSaoYjDxTJkBT26zftQmU2SoBPaSATAOVSdTyrXvboVj+GLcZC09wkiNtRBkc+Xwq2EqdgZn7PE0Y5WBRomCJBHUMuhGopVTv8Va03ZhELL75dM0kHkDygzPjSrSsd7leo3lnYetWU2pUqxlhbw1Tr/PwpUqRkJF5+ldTnSpVAnV5063sPIUqVEhxuXnVbE0qVMiFe57p8qAex//AHW1/e//AGNSpVdH4X/PUD5DN3Y+VRDalSoBJLex9fmaltbmuUqUh3rUSfn+FKlUIdbeujcfzypUqJBz7mg3C/8AvmJ+zb/yCuUqMeGBmhTlV+1tSpVUwnaS8/55UqVKQTVxqVKoQY21VruxpUqBChe/OoWpUqYACx/9afsj5mlSpVeuBHy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data:image/jpeg;base64,/9j/4AAQSkZJRgABAQAAAQABAAD/2wCEAAkGBxQTEhUUExQVFRUWFxgYGBUYGBcYGBgcFxQYFxcXFxcYHCggGBolHBUUITEiJSkrLi4uFx8zODMsNygtLisBCgoKDg0OGxAQGywlICQsLywsLC8sLCwsLCwsLCwsLCwsLCwsLCwsLCwsLCwsLCwsLCwsLCwsLCwsLCwsLCwsLP/AABEIAMEBBgMBIgACEQEDEQH/xAAbAAABBQEBAAAAAAAAAAAAAAAFAAIDBAYBB//EAEwQAAIBAgQDBQQGBggCCQUAAAECEQADBBIhMQVBURMiYXGBBjKRsSNScqHB0RRCYpLh8AczU4KissLS0/EVFyQ0Q3ODw+IWVJOztP/EABoBAAIDAQEAAAAAAAAAAAAAAAECAAMEBQb/xAAxEQACAgEDAgQEBQQDAAAAAAAAAQIRAxIhMQRBEyJRYTKBkbFScaHB8CNC0fEFFBX/2gAMAwEAAhEDEQA/AN1wD2wt3YVjlb6p/A7H5+FacFbg5GvCQKIYXjF+37l1x6g/MVyN1+RdRufaD2MDS9mEbcj9RvQe6fEfCsNibD22KOpVhyPzHUeIq6ParGf27fBP9tUsZxC5d/rHLecfgKKtEIw1dmoQadmp7CSh67nqAkddaRepZCctXQ9VjdHUVzt15EVLIXM1Jm+6oQ1LNRshYD13PVZW5U7NUsgR4Xi+zv2nmAtxCfLMA33E161/0lZ/tbf76/nXijNpTg1WQyuPAHGz2j/pOz/bW/31/Osd/SRxW21uyiOrd8scpzRlWBMfbNYnNTS2tGWZyVAUKF+lr4/Bvyppxi9T8G/Kn564blVWhhtvEBjpsPMa8hrU+eoVau56lkJM9NLzUF3EBdzHj0qJcfb5OvxFAJdz1wvVf9JXrTjcHP4ULIS5ppZqiF4U4tQISJJIA1JMAda3Hs57IJo+JZWO4tAgqPtke8fAaedYKmkDoPhUTpgaPdUKgACABoBsB5UM4x7RWMOO+4LckXVj6cvMwK8dnppTDVjzSF0Gm4x7cYi430R7FRsBDMftEiPQD40qyxNKqw0Riug1FqPGkLlKMTzXRuOXj08dNahzU4PUshreH+xN28ge3ew7Keas59CMmh8DVtv6Ob8H6WzPTvwfXLpWQ4fxG7ZfPadkbqOfgwOjDwIraYL+kpgkXbGdh+sjZZ/usDB9fhWiEsT+IR6jH8Q4dcsPkuoUbodiOqnZh4iq5rW8V/pEw99Dbu4NmHKXAKnqpCyp8qxRxqFjlDKJ0zEEx0JAAJ9BSTST8rsKHNhwdwp8xP41wYcDYKPJY+RqSaU0ljHUBHOnzUc0pqWQkY07NUWauA1LITzW69m/Y+xiMNbus96WBkApAKsVMShO6msBmo7wb2uxGGt9lb7MqCSMykkZjJ2Ycyasxyin5hXfY2v/AFf4b+0v/vJ/srB+0OCWxibtpCxVCoBaJ1RWMwAN2I25UV/6wcX0s/uH/dWaxmMa7ce457zsSY0Hp4U2ScGvKgK+5yaaTTM1IVTY5LNNZqYTXAalkOi2JmTPjB/CnNr/AMh+VMmlNCyHUtxrUiiSAJJOgAEkk8gOZqLNRr2e4+MKcwsW3f67EyB0XkvzNRVe5GHeC+wNy4ua+/ZTsgALebawvlv1jaiD/wBHSAT+kMAOZQaf4qpD+kx//t1P/qEf6aznHvam/itHbLb5W10X+9zY+foBWjVhS2VieYZxrDWbTZbN/to3YJlUeTZjm9BHjQ3NUDXKbmJrO2OTm5TTc9aSWSd6lcKgliFHjS6kSiDKT4V2ri265U1EogZKja3UuIJERUfa9R8KWwkBtEbGlmjerOceXnSNuaGohAGpwpr2KjhhRshKygxIn4/hrWr4EeE3IXEYfsn+t2t82z/jlfWR41j+36iK72gp4ZHEDVm/4rwjhTJFjEJZcbd+5cU+DBiSPMH0NYi6uVishoMSuqnxB6VHYvAMCVDAHVSWAPgSpB+BrWYbinCSo7TB3lbmFuOy+jG6D9wqxtZH2QKoyk1yaKcW4cM84a1ish1i5aMr4AqTmHwPnvQV1O0kHn/JqtpoJNmpZqgAP1j91PDULCTBq0vsZxLCWjdGLtowOQoWti5EZsw2Mfq/CsoGox7L30W/9JhjiQUYC0ozNMg5gI1gK3xp4SqQrWxuj7RcI5WrR8P0Yf7a8zD+k1teMYqyLFyOE3bRKMBda0VCEiAxOXSCRWFLU+aTb3BFEhalmqKa4dapsYlDV3NUGXxPxq/geEX7oLWrVy4oMSqsRPSetFW+CFeaNeztvB5s+LusADpaVHObxZlGg8Br4jmTwuMw+DQLf4dcZm/XvwS0b5QyQBry9ZoRx7jtu93bWGs2E/ZVS583gQPAD1NPSjve/puDk2eI4/whVJWzbcjZRh4J9WUD76w3GuKreaUs2rCDZUUA/wB5olvuHhQjtOlSJh2Ou1LPK5chUaONdpKCdqia8imPePQfmdKIYchkJa6tk8hkuXCfNgIX4Gk3CV+yA1Yx4k1AeK2VMZpOuuwGnM+nIGr/ABfEYVLbE2Ge7AGZrjZQTpoikQPUc6w8SdBHgJIHxJNaMGBZFcnsJOdbI22G4lhSJuYrKPq27V2fLOyfIChfE+LYIn6PCvc5TduuAfEqpMnzNB8Nwy6/uqfn8porh/ZO6feMecD8z91XaenxO9X6/wCBP6kjWdnAFKp2WlXOsuBd+3MVH2VXGWmlKW9xkVeyHSnIg6VKVrqio2QgZKb2dTla5FCyA66BnVNJaYJKqNI3ZiAN6rIUb3WGvLY7TsfMVJxwIuRrmaJI0GY6w2393oaGXuGWzIW8AQoMERpC6k+g+NXRimlYrsIlSKQcdagwOEuqwOYMkHZpG+h18OlW71rSlls6sKCuA9psVaUImIuBB+rIOnRSwOX5DpRVkw2MYkPi2vld3/RACR5umf01isVbs0zitoiw5WZAERvuKshN2ot2gNdwxxLhl2wQLqhSRI7ysDHihIqiCfD4/wAKyOFa6XUE3I5yWjY76j5iiZRvrH95/wDj1ZPDpfI+NalYemr3BbuW/bOa4veibbrbcZgV7rv3V356RNVLdnQeQ+VSCwKzqVMDRq/ai8RYI7XGHMyiLuKw11DrOqWnLHbymsaTU4w46Vw2aaeTU7Ao0V2NcDeVVeM9sihrQSAGL5p2AkRHrVG22NYSLdn18R9qjGFq7RPkbjhvBlUF8SVKZZC28Rhg3rmf7gJn72Y/2iCqqYS5jLar9fEGAPqqiQFHjPpWa4dau5T26oGnTLtEc9a7eA0Ijfei5Vsv58wV3ZYxOLuOSzMzsd2YlmPmTJNScOwVy6xAVniNEBYjf3o90be9FVXAIkkkR5L5Hl8as4XCXGjVcp1HPcbgCfjNI3tuwl5bNte7cY2WG4NtnI8CJUBvCTv6VHfe2DKl7uUiO1UBZ1MlFbLpGxkdZ2py8LE95ifIAD75NEbWBtge6Cep7x+LVXriuCUUbntDirkAO50PeQAHlGZ0AJ9TyqNMI51YAE/WbU9TlEyfM0Qa8oMFlB2gkD9Ut8gT5A0+6wKmCCRBiRz0HlJkVHkfZEoH3MCt6SxME+7C8tRJ1mreF4ZaXZB66/OpMOO6JEH48+tWUoOT4ITWxAqLH4kW7bOdlE68zyHqYFPzgAk6ACSfAb1lfa3iSuoVGDKozkjYnl8BPxo44apUBljDe0RzxdCqMimBJMkAg6bSDMHbSlQC4qFQdS8w20AAd3pr6nalWp4Ysr1M2pFcNduVQ4di7rz2lg2YiJdWmZn3do0+NZK7lyLhFcUV2a6KARpFUcRiirEQNPyq+5iPExQniHvn0+VKwxVsre1n9Sh/a+anxFUr1qXc9bH/ALa+PhR3iXDhftqhMAQdPKoW4QJJzn3MkQNsuWfOtEMiUaEpge1aKtbbb6MLoT9c0bvusbz5a/Klb4WsrLEgCOk6zMgzvUOIuKt82Ap0TtM09WiI82P30spa3sPFbP1Ira1PdslkZREkCNY+Jg/Kq+AxIuFxBUo5UzGsbHTkfwpmM4ull2DLsqEsCNZaIM6CAQd+tRKTdIF0V7mCdfeyCf2x/wAOmrhWJgZST+2P9lFOLEZVO41OnPQbVQ4TdLXCcjAbDMIB7pMqdiDI1oqcmrLdewSICAF2CjxIAmNpMeNSriLfJ0P94fnVT2g/qh9sfI0Mw1xRT48amrbM8pUzQNeQfrr+8KjW8hMB1J6BgT8KHXcQpESPjUPB2m9tESJ0103H3/CjLCkm7ApWXeI8DbEwEN6UBkWgT70e9APShdr2WAJXt76sN1909BI9PurSWOMth7hKicygHUiNTrpvtz01oJi/aBCbuRMtwKbhYk5XLOCQBMiM3h+JXHLLVR4Gddy1guGdijLne5JmXMnYCPLSq3DLai2hy5QDMEARuduVDsL7QO63GdAcmSArFZLNGpJirmF4jmUQjd5NYX3WKmZ6DYD1pp4Zq2yKa4C3FINvwirfDEi2nLujTflQn9OW5aVQZYW0LA7jMo5xRXB3O6vlVE4uMa9wk2LxIQrO7GB6An8KA8f4y4TfKIVoH/mJIJ56EirfHzJtn6gZv8VtPlcNZvH4dnvdmNe02/ZPZgKPDW0x9KtwY4umwl7jVknEX9YyL2hHLKtlUJ+Fx9P2fGqWPxTfSuuqubZTxFgdqT5CZoh7QYe4t+4+mW+DaB5hTbzPP7jfGh1y2FVV3y28V/8AywK04qpfl9t/uhWjZ8DP0Cnq1w/G65okvL+edCfZw/8AZrXkfvY0VB2/nnWCXxML5GY7Ei3bdzyH3nQfeRWBMQQeen4Vr/aW5GHb7SDzlwAB6xWU4tfUntFQooUSANAVUBgI6QJnrrWnp1sVzTKN2xcj3jpA7oPQ6n4Uq09nimHwaHNnY58jMAD3hbV9Nu7D6etdq9SyP4YtonHL+xZ9qCf0a4QSIjUGD7w5istYJF0HM0BxpmYj3vE1rPaJJw1weA/zCsjbMnYyTM6+OlZ8fwV7jdzdTXQajDU8VmY51hJHhQXirfSHyH40Zig3GR9IPsj5mlGhyFbLyiHqo+VOpmF/q0+yPlTyKDFOUFbAZcQ12dCoULHgus/3aMO4G5AoNxXGSQlsw28kaRT47vYN0UPZy2wuXy0e/B1nWSSPSR8aFe0TE3HnYrmjy0XTzAohwtjb7TM4MtJYgLrG8bdKH8SxKuzMpDaFZJjZSSNfI1vxWsja9BMj1fEaC0wGFw8mALazPLuAmpTxu3kzhy6o0wBrlKkCJgHlQLEYcmynaOpzJ3UDawV0OXLr5kmlwLA5EdG1zH3WRiJCzExGo19Bzqt4lTk/X/ZNfCCX/wBUWGnOjBQM0tlOuw7oJ60rPtFaIJW05I1C5Ekj00HrQ08MFtoysQUhmhiIM5htpsutS8Nw4XVQBIjrpy3p9OOrjf1Et2G73tChQHsyAN+5bQjrmJI267UD4fxWzbd3IZi7SIy90HwLCdOk0RvLpBykR0FAcPw9S0ASRpGp01k6egoxScXZHyglxPi9t2BVgVgSZUEQTplJmYO0VFYxVu7fIJhSjEM3dA725LGddR40y1whM2Q22hmGozbDWSTtuaH/AKIEd3VTALLDQAQGysBsVaRIM8o2owhCmoklJ9whj7OHti4loMwKqxcNmWQxKrMnWfnVn2buL2BGYhgZAJ3PIqOkaehqhi17KVz22V0DTm1iToJ3ruAe1CkEdouonfY7dRRbvHW7AvitFyzK3sskr2Kr7sapl136lq0mGOg8qA9t3ixGuUSfODoOW1G8LcBA15Vjyu0i7bsDPanMzWkTds588htvl9SBRHgXDewtgMZuEAM2vVmgeRY686tm0MwaJIkA9JiY84FPpXk8igiDryBgQwkGfy06b1jeO8OeyWf3lcrbXX69i5bcxy/VPjWyqLF4RbqhX2DK3qrAj00j1psOXQ/YBB7M4hWwyZTOWVPgQdR94ovNZ/2Swb2bLI4hhcbyOiwR4Gjs/h8qXJWt0Rgb2muKxt2idSQ/iIYKrRzEk+pFDsmeweXaLcBHQ3b9i19xRqj4leV8Q7Bt1NryhjbAHiLjBvIrVtfcXkMuDPkWxDXXHyrQlpSHS2M7irIuL32gOe0B8Za0R8LQPrSpvELBNizG4zA+l24f9VKtsJOtpUCWJN7I33EnC2nZtlUk+Q1NZe3xyxyJ+H8a0vGUnD3h1tXP8hryi02orN0mGOSLsonNxZ6bwvHLdTMkxJGum1EVrH+y2KKWyCj+8SDECIHX1o8vFh9U/EVnzY9MmkWRdqwnQjjXvj7P41Hf4jcOxCjwGvxmh+JJJkmf586pWN9x4umGLHEAttREkD08NarX+IudoA8PzNCMVxBbagFhm2CgSx6aCqONvX/1vo1BUGILjPmy5te6Tl23EiroYLEcghicaFhnaN9zr+ZqvcxrNJVWVQJ7Rrdxgd/dyKQduZFQ4DDWQ9zPnkMwV2bLIAXXNpvmO0cqYLKgMAGYS2X6R8qjMY0Oh08Y1rRHEm6SYkp0tyv2ga4oh2zIe84IghSdBoNDG3UDXnYd1CyQw0AOrS3djnoNCRT718gZmBOhM6RAjpsPyqXCYDtMxYNEx9w1HIj+NWycY7lauXsMwthrkAZlEAzpzDbHnsK1XDsHlGo1/hEmpMBgYAJG2wqfG3RbQtz5A8zyFc/JkeSVIuSUUB+LXv1BI6wNDzGseNQYceFV7t5jvAnU7mflFWcFJIq+cdCUfQWO/mJ74gbVUtXMrhtfQT+FGMbgyFnWgjPBpcclY0laNJbs5h16EVn+LcNYEkSDqdCNdZPrqfjRj2fvySjAdV1nzGoHn8avYjDhpBql3hyURPUrPP0cZgCCGKzqND4EVDjLIytCle6saGBDicrMZGmkeJrScT4TLajUCARQIOyEoQxjN6ww1gnbXet+PKplUotcEli6xJVQ4I/8Nkdp1HukLK6HbaRyBEXsLxFD3Wm22ndfTcAjXxBG/WqLqcwzKHgaKXYEAncEDTb/AJU7D2LOW5mWSJIBdpHcEGDoYMiYoZMaq+3qgxnbruF72LuIRlbTodR99XcJxedHWD1X8j+dZCWRmCMwAZotsJ0BkHTYZWWY5g8qIXL7WinbLlDiQ6y1s94gQw0kgA+RFUSwKixSNhaxCNsw8tj8DU2Wsa+InUQR13pW+KXk91zHQ6j4Hb0qrwH2Gs2cU78vwoXheLSBnXlqV/I/nRG1iUb3WE9Nj8DVbTRDLH2VdApVg7Kt9ifdLXLihU32iAd9x40Cu8JxNpWAt3AQltVyyRJYMdV00OYetemAU4Vph1U1zv8AywGU4Tgy2Mv2n9y2qlR0z5Sfvmu1qQgkmBJABMakCYBPqfjSquU3JjKbXcGYniiQQJaQRptr4mgZvRsAPSmFR0HwqIoOYH3UVFIUnLk70gaE4nilpdFGdtoUaSfGNfSaq4ntDPa/RALnyAQx8IkMec7DbUTV0cLfOwHNIK4zitu3oTmb6q6menhUBw2LvzlUWgAGhjDENmAMxI909Kg4Pae3rZZQ0kFrlpJAmNDnYgwAYgDxO9WsVexBdi12e6klbaRu5AguNdT8aOlRdRr539gW3yR8JusgBs2reZgpNw3JeGWSAxXukneNteeosYm/IbtAoKhCqW2DAwXOrdZLTz18aiweMK2lRVymILczE9DppFQhxmiZPU6/89q0LBzKe33KHm30x3GYW6cqiYGWNSFkDKDmBM7gHWpLxEaEEyNjp7w2/OpUQsygfta+gOv3UYsYIRB73nVeTNW3YeONcvkocP4YOzUMJlRoZgCNq0+BwZABPoKkwWFO7egoiFrn5MjkXJEBFZzjl5i0CCqwBDJJJMHSZ08Ryo5xTEdmhI946L59fSsjeMDzrT0mLZ5H2Kcs91BDM0mifCh3hQq2B0ovwlO8NKXI+WXVWwc4o30dZK+da1XEbYyaAfCsrf3qvEEmwN5swyjvLrJKgactSK11pgdRHjBBg9JFYizAMdaNcCxGV8p91tPXkfwrVlwvLj1rlGfXonp9Q9esBhBrP4/hwzd5QTBAPgehrVBahxFgMINc+EnFl7POMVh+zu+BHPfQf/Ku3SInrppoe8QsHaRrWoxmEg94SRMGOR3j4D4UD4nhcoBG2ZdOneB510MWd7Fc8afIOtAZ7pdWzMujiInLAGh1Gg28aL2sXf17lh7bzmUuxRiefuaHr189aG4i+urSN/COsjpU2FxDJqh81O3kRyq94VljcefR/sVeI8bqXHqVMHwq8+Y2uzQW0QuudzJKZiYK7+Gw5VzEXXtHLftlCdm3U+RH8amBdmum2XtltcqizlgIBu7BuXSrdw33QA4nOhAlWW3BEdch+RqqVp1Kv1sti7Vot4e4GUFSCOoM1ISKyzYUK47Evng7BWkBsuaVJ065gBz5zV1OMFDF1NJ0dcpnXnlJWesHTpSSw/h3+4yn6hU8Vu227ryPqtqPzHpROx7TJ/4ix4rqPhuPvrP3L6XNUII+/wBRuKhuUnhp8oc32Exlu7/VurRuAdR5jcUqwCilSvD7kor4v2gUaWxm/aOg+G5+6ucM4ddxZJuXMqCDEakEmCo2junU9KPYDgtqzDXAuYahBqF6Ek6u3iduQFUBiSmIIXQMSNN4uE3F+Di7+/V6mqaxr5ldP+4HDh4ScjNmOgMwRm/SANVj+ztb/WNHLeUYbIYX6MhgBzIMyRudd6qcNRQpLnkmnmub/VT7+LLCFGVas8KeWVLt3K5ZI41uR2sfkVT2VvvAGc5MSJ27PTfrVa5fDEsSNf5HnvXblwJ56aeZgT0GoqS0hFyGg9zMPA5o0+7WtLjjwbreRQnPN7IWHysSGYKFMFToToD8NRXOJIpydmAzFgIHMZWkTRPC4TMZOg+dFbOHA5DzrFkztytmqONRVIhwPBkRi43IA8B5AedGsLhBua5hMPOp2ogq1hnJvksSOAU9RSC1T4viciQPebTyHM/h60IY3OSiu5JSUVbMx7Scbti8yOSpTTKVbznbnofKKFvdDQRtGnLeiOIeATQ0CutmXhwWNGbAtcnMlQUY4XuKEWhRnh1YMnBrCWObu1mcSNa0WKOlZ/FLrSYwFU9amTiVpTqxBH7LfgKhNWsG+kdK6HSy82n1M/Ux8ur0NpwjFi9aDieklSJjmJAkHr51aK1m+D4rs3E+62jfgfT861BSsPU4PCn7PgbDk1xKd/DhhrQbiHDVdSjjQ6f8q0TJVfE4YMPHlVMW0WnnvFML2d62MpNuILRMnK0Ax5dKdeFs7Eqw5w3wIjUVp7+HjQ0OxWDB20Na45eBXFGabEiFzK3eEiBPyq3g+KtonZ5h1cMsev5V3iErbYbHuj/EBTLtzK2UmRBIPMAEDX4jWtynHMtOT5Myyxyxbw+he4S6i+7xrkUAoHMSzMQTG+3wplzDpdxDG4uZXuKJI5Cy0zIzKcwUaRoNZ0qC2SpzIfyNX7GNRyA4yt9Yc/zqrN008bcluq+g+LPGez2YBbgv0QuW2YXPoQEkd4vbl+8SIgrcPSBVKzxJl99SRtMQdRI8NtaIXlYMFB/VKyOrXLlkH0Q3TWoxFq1eAkBHAyhwARA2VlOjr4H0g60ksmn4t/2LUvQzFjFI+zDyOhrtTcR4BZU/SMcMfrqpuWX+wJzW2/ZJjpNKgtD3Tf0b+wdUgsCDqzqPUTQziuVmHZ6QIJG+jKykHqCv3mm3XzbgDwAFR3LgWOZOyjUn0rbh6JQ8+R/IxZOqcvLjRwJzP8wI+VOsK1z3NF5uf9I51LY4eW1umByQf6jzq5+h2/qj4UM3VqtOPb3GxdNvqnuyjjsKEstA+qSTuYcGSav28LOIUnbs2+IZSJ9Jp13g4ZDlRcxGk6D1oxg8KqKABrzP88qwSnt9TYkdt2PCr2Fws6nau4azPlRFFrLJjDVSnRTxTgKSgkegEnQDUnyrK4/Fdo5blyHQcv58aL8fxUAWxudW8uQ9f53oA1df/j+npeI+/Bg6rLvpQO4leyxIOXmeQ86hVhGae79bK0eOsVaxmDe93F2Blj6GPPUbURx2DVMMywCRbbcAmcp60Op0eJXcu6Zy8MF2HQ651/xfl/M0Xwl22BJuoAN5zCB1Pd0FU+EYNGs2iVUk201yKT7o5ka0QHC7bKylFg6GEQaQZEgAjfkazyjDuX3Ie2MssO7ftN9lpjz00oXiiv10+P8ACu+zXCbXYJcyjM6d4kZpOwMNI08uvWrj4C39RP8A8aD5Choxp7ETkBdCSFIYiJAkkTtoBTcPfHaBRqZIMcus9Nqv8MsL+lXlgQFtQIAiVaYA22FOx/AmFw3Le5uB427vZwy+Mn51ZFwjNX7MWeqUWiVDWp4Jis6ZT7yaeY5H8Kyltp1Gxq9w/FG24Yeo6jmK39V0/iwpc9jm4MuiW5rCtNK1OpBAIMg6z57GuEV5+jqg/F4bMPGhV3DnpWiZaqYrDA60ydEMfx3CygHPPb18A4J+4GhrADEakaWuojvP/wDGti6Cgr8KAus+hVlACncEEyZ5jUVpxz2pgaA16yFk22XxTMIP2ehqJGVxp6jmKNXMOq7qPgKqYnAo2qkq3Ij8RzrZg6pw2e6MubplPdbMHYa0Ld0XIJgyRv8Aqss6/aaji3rTiVYKeh0H8KDi6QctwQeR5N5V1resjQ9a05emhnWuD3M8M88L0zQatY3Ls4+MilVLD8RyiLijziR/ClXNl0uROnFm6OeDV2DAzMwRBBYTLCNBuQD50SwuBW3qO8x3Y7+nQU3GOTirP2Lg+Rogtok1dmzTyVqFxYY4+CG3bJOlEMPg41O9S2LAH51aRKyylZcMW3VrD4afKnYewSfCiVu3AqpsIy3agU/JTwBXQKQgzLUeJvrbQuxAAHMxzgDzJIHrVim3bIYEMAwO4IkHzBoqr3IzE4jE5mLFhJMnUVESOorR47hGG27C3P2F/Ks/w3hdk3MSDbUhboC6bA2lMDw1NdiHXKto8GF9Hb3kW+FWe4Dzc5vTZfuj403jf9Xc+w3+U0UtrHkNKGcXP0dz7D/5TWG3Kds2pKMaRn8DwMuivmQZlDRlJ3E8z40UscEMQexP/pn8Gq5wZfoLX/lp/kFEsOtWSyzXDAooBngJA07ECNgh/Fqo3OAMf1kHkDWvK1UK70qyz9SaUZzgdg2791SRotrUCN85rWFZWelZ/DJ/2q/9iz8nrSYYSPSlzbuwx4M1dt5XZehkeTaj75HpT1YdRRjEcPtXD9IisRpqJ0mYoX7L8JsPhrVx7Vt2IJJZQSe+YmfStsOu040mrrYxz6O5Np8h72exwI7IkSNV15cx6b+tGoqngeF2LZzW7NtGiJVADB3Ej0q/lrmZpKc3JKrNWOLjGmyMrTSlTZaRWqqHBuLwwOooa6VoCtUcVh+YpkyAW5ZBGtD79jL5UbZKguW/CrU6IZ+9YVgQwkUMvo1nfvJMA/rCeXjWixOGjUUH41taHW8g++tWHJKMriyrJjjNVIqNiU6/cfy0rtH0ujmo+FKr/wD0J/hRm/6MPVgewzPibOdQmlyBmzHVZMkbHQaeNau3aA2FDeGcIH0dxgwuDOYn65Jg9YBij9uzWHJJPg2IgS3VmxYnyqa1Ymr1q3FVNhGW7UVLlp1OApAjIrsU4LXQKNEOKtNuaVMRVbEtpAopEBz6mgHA7qvdxRUgg3RHjCBCfLMpFHsYh7NomY5b+P3TQL2bwQcNey5c7aDO592QTmEE7x6GtEEtLA3uGCkChHFhFm6TA+jf71P40eNgRsD5td/C4Kq43Ah7br2duWVgDN7SREwbsU0El3I7M/w3F3RatgWCwCIA2YiQFEGMmk1cfidy2jObGiiT3m/4cffRDA4Rktqpg5VCjce6In7qsjD5lKsAQRqDsR41HJehKYIwnFnuKWWzIkic7HbytmmNjLusYcnyZv8AZRDgmAa1bZSAO+xAG0GI2q12Wv8AE0LinwTczHDXLYm/mXIxS13TJOmfXUDqPjWkwIqovCPp3uGDmCgCXEZfFWE1ft4XXYfvXfxuVJ00RCvpEkmNJJPKKEex11WwttQdUGVxzB3+RmiuLwGcEFiPJn+U0E9mrbJeazl1tiGcMYMBdcp92ZEakwKVRWlkb3Ndgm5VcAqhZ0PKiKa1Q0EYRTYqYiuEUKIQkU1kmp4ppFCiAzFYaNRVJrdHXSaoYjDxTJkBT26zftQmU2SoBPaSATAOVSdTyrXvboVj+GLcZC09wkiNtRBkc+Xwq2EqdgZn7PE0Y5WBRomCJBHUMuhGopVTv8Va03ZhELL75dM0kHkDygzPjSrSsd7leo3lnYetWU2pUqxlhbw1Tr/PwpUqRkJF5+ldTnSpVAnV5063sPIUqVEhxuXnVbE0qVMiFe57p8qAex//AHW1/e//AGNSpVdH4X/PUD5DN3Y+VRDalSoBJLex9fmaltbmuUqUh3rUSfn+FKlUIdbeujcfzypUqJBz7mg3C/8AvmJ+zb/yCuUqMeGBmhTlV+1tSpVUwnaS8/55UqVKQTVxqVKoQY21VruxpUqBChe/OoWpUqYACx/9afsj5mlSpVeuBHy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7620000" cy="6096000"/>
          </a:xfrm>
        </p:spPr>
        <p:txBody>
          <a:bodyPr>
            <a:normAutofit/>
          </a:bodyPr>
          <a:lstStyle/>
          <a:p>
            <a:pPr>
              <a:tabLst>
                <a:tab pos="2286000" algn="l"/>
              </a:tabLst>
            </a:pPr>
            <a:r>
              <a:rPr lang="en-US" sz="3600" dirty="0" err="1" smtClean="0">
                <a:solidFill>
                  <a:srgbClr val="FF0000"/>
                </a:solidFill>
              </a:rPr>
              <a:t>Yo</a:t>
            </a:r>
            <a:r>
              <a:rPr lang="en-US" sz="3600" dirty="0" smtClean="0"/>
              <a:t> 	</a:t>
            </a:r>
            <a:r>
              <a:rPr lang="en-US" sz="3600" dirty="0" err="1" smtClean="0"/>
              <a:t>ten</a:t>
            </a:r>
            <a:r>
              <a:rPr lang="en-US" sz="3600" dirty="0" err="1" smtClean="0">
                <a:solidFill>
                  <a:srgbClr val="FF0000"/>
                </a:solidFill>
              </a:rPr>
              <a:t>go</a:t>
            </a:r>
            <a:endParaRPr lang="en-US" sz="3600" dirty="0" smtClean="0">
              <a:solidFill>
                <a:srgbClr val="FF0000"/>
              </a:solidFill>
            </a:endParaRPr>
          </a:p>
          <a:p>
            <a:pPr>
              <a:tabLst>
                <a:tab pos="2286000" algn="l"/>
              </a:tabLst>
            </a:pPr>
            <a:r>
              <a:rPr lang="en-US" sz="3600" dirty="0" smtClean="0">
                <a:solidFill>
                  <a:srgbClr val="FF0000"/>
                </a:solidFill>
              </a:rPr>
              <a:t>T</a:t>
            </a:r>
            <a:r>
              <a:rPr lang="es-MX" sz="3600" dirty="0" smtClean="0">
                <a:solidFill>
                  <a:srgbClr val="FF0000"/>
                </a:solidFill>
              </a:rPr>
              <a:t>ú 	</a:t>
            </a:r>
            <a:r>
              <a:rPr lang="en-US" sz="3600" dirty="0" err="1" smtClean="0"/>
              <a:t>tien</a:t>
            </a:r>
            <a:r>
              <a:rPr lang="en-US" sz="3600" dirty="0" err="1">
                <a:solidFill>
                  <a:srgbClr val="FF0000"/>
                </a:solidFill>
              </a:rPr>
              <a:t>e</a:t>
            </a:r>
            <a:r>
              <a:rPr lang="en-US" sz="3600" dirty="0" err="1" smtClean="0">
                <a:solidFill>
                  <a:srgbClr val="FF0000"/>
                </a:solidFill>
              </a:rPr>
              <a:t>s</a:t>
            </a:r>
            <a:endParaRPr lang="en-US" sz="3600" dirty="0" smtClean="0">
              <a:solidFill>
                <a:srgbClr val="FF0000"/>
              </a:solidFill>
            </a:endParaRPr>
          </a:p>
          <a:p>
            <a:pPr>
              <a:tabLst>
                <a:tab pos="2286000" algn="l"/>
              </a:tabLst>
            </a:pPr>
            <a:r>
              <a:rPr lang="es-MX" sz="3600" dirty="0" smtClean="0">
                <a:solidFill>
                  <a:srgbClr val="FF0000"/>
                </a:solidFill>
              </a:rPr>
              <a:t>Usted 	</a:t>
            </a:r>
            <a:r>
              <a:rPr lang="en-US" sz="3600" dirty="0" err="1" smtClean="0"/>
              <a:t>tien</a:t>
            </a:r>
            <a:r>
              <a:rPr lang="en-US" sz="3600" dirty="0" err="1">
                <a:solidFill>
                  <a:srgbClr val="FF0000"/>
                </a:solidFill>
              </a:rPr>
              <a:t>e</a:t>
            </a:r>
            <a:endParaRPr lang="en-US" sz="3600" dirty="0" smtClean="0">
              <a:solidFill>
                <a:srgbClr val="FF0000"/>
              </a:solidFill>
            </a:endParaRPr>
          </a:p>
          <a:p>
            <a:pPr>
              <a:tabLst>
                <a:tab pos="2286000" algn="l"/>
              </a:tabLst>
            </a:pPr>
            <a:r>
              <a:rPr lang="es-MX" sz="3600" dirty="0" smtClean="0">
                <a:solidFill>
                  <a:srgbClr val="FF0000"/>
                </a:solidFill>
              </a:rPr>
              <a:t>Él 	</a:t>
            </a:r>
            <a:r>
              <a:rPr lang="en-US" sz="3600" dirty="0" err="1" smtClean="0"/>
              <a:t>tien</a:t>
            </a:r>
            <a:r>
              <a:rPr lang="en-US" sz="3600" dirty="0" err="1" smtClean="0">
                <a:solidFill>
                  <a:srgbClr val="FF0000"/>
                </a:solidFill>
              </a:rPr>
              <a:t>e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</a:p>
          <a:p>
            <a:pPr>
              <a:tabLst>
                <a:tab pos="2286000" algn="l"/>
              </a:tabLst>
            </a:pPr>
            <a:r>
              <a:rPr lang="es-MX" sz="3600" dirty="0" smtClean="0">
                <a:solidFill>
                  <a:srgbClr val="FF0000"/>
                </a:solidFill>
              </a:rPr>
              <a:t>Ella </a:t>
            </a:r>
            <a:r>
              <a:rPr lang="es-MX" sz="3600" dirty="0" smtClean="0">
                <a:solidFill>
                  <a:srgbClr val="FF0000"/>
                </a:solidFill>
              </a:rPr>
              <a:t>	</a:t>
            </a:r>
            <a:r>
              <a:rPr lang="en-US" sz="3600" dirty="0" err="1" smtClean="0"/>
              <a:t>tien</a:t>
            </a:r>
            <a:r>
              <a:rPr lang="en-US" sz="3600" dirty="0" err="1" smtClean="0">
                <a:solidFill>
                  <a:srgbClr val="FF0000"/>
                </a:solidFill>
              </a:rPr>
              <a:t>e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3102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¿Cómo est</a:t>
            </a:r>
            <a:r>
              <a:rPr lang="es-MX" dirty="0"/>
              <a:t>á</a:t>
            </a:r>
            <a:r>
              <a:rPr lang="es-MX" dirty="0" smtClean="0"/>
              <a:t>?</a:t>
            </a:r>
            <a:endParaRPr lang="en-US" dirty="0"/>
          </a:p>
        </p:txBody>
      </p:sp>
      <p:pic>
        <p:nvPicPr>
          <p:cNvPr id="9" name="Picture 2" descr="http://t3.gstatic.com/images?q=tbn:ANd9GcR1hDndCHzu2EGPNUXmHXot4SiBjYBjrLxwADaVvnyjzaeQ-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t3.gstatic.com/images?q=tbn:ANd9GcQnRZUj0Ek57rNBrU9EuEUmBkomV76LqB6iOPvhBDwOmwGSefjwY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53403"/>
            <a:ext cx="887207" cy="88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://t2.gstatic.com/images?q=tbn:ANd9GcQkKR2yqVZ_SHrmcMOrQAcBllC_LeCmEnhoHu_X7TbVpZ9MZjVdW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79" y="3635502"/>
            <a:ext cx="966537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1.bp.blogspot.com/_1ZmRYwNaZCo/SkOkbsWFoVI/AAAAAAAAA3c/Q9hDGl512C4/s320/SmileyCoffeeTir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99" y="4648200"/>
            <a:ext cx="1025213" cy="75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t0.gstatic.com/images?q=tbn:ANd9GcTJlmdfgydwvn2rhsaIuNlymLmkNV-mlTYMSVHK9BwgjtJVC0TKv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28" y="5638800"/>
            <a:ext cx="1097756" cy="80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rystalgraphics.imageserver1.com/thumb/1/small/563424?_=1969123104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2658"/>
            <a:ext cx="1143000" cy="92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94865" y="175769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contento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494865" y="2835396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triste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494864" y="3750427"/>
            <a:ext cx="1667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alegre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494865" y="4762136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cansado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494865" y="5778738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enfermo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682613" y="1803443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nervioso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3935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¿Cómo _________?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2" descr="http://t3.gstatic.com/images?q=tbn:ANd9GcR1hDndCHzu2EGPNUXmHXot4SiBjYBjrLxwADaVvnyjzaeQ-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926" y="384687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2286000" algn="l"/>
                <a:tab pos="4114800" algn="l"/>
              </a:tabLst>
            </a:pPr>
            <a:r>
              <a:rPr lang="en-US" sz="2800" dirty="0" err="1" smtClean="0">
                <a:solidFill>
                  <a:srgbClr val="7030A0"/>
                </a:solidFill>
              </a:rPr>
              <a:t>Yo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smtClean="0"/>
              <a:t>	</a:t>
            </a:r>
            <a:r>
              <a:rPr lang="en-US" sz="2800" dirty="0" err="1" smtClean="0"/>
              <a:t>est</a:t>
            </a:r>
            <a:r>
              <a:rPr lang="en-US" sz="2800" u="sng" dirty="0" err="1" smtClean="0"/>
              <a:t>oy</a:t>
            </a:r>
            <a:r>
              <a:rPr lang="en-US" sz="2800" dirty="0" smtClean="0">
                <a:solidFill>
                  <a:srgbClr val="FF0000"/>
                </a:solidFill>
              </a:rPr>
              <a:t>	</a:t>
            </a:r>
            <a:r>
              <a:rPr lang="en-US" sz="2800" dirty="0" err="1" smtClean="0"/>
              <a:t>content</a:t>
            </a:r>
            <a:r>
              <a:rPr lang="en-US" sz="2800" dirty="0" err="1" smtClean="0">
                <a:solidFill>
                  <a:srgbClr val="0070C0"/>
                </a:solidFill>
              </a:rPr>
              <a:t>o</a:t>
            </a:r>
            <a:r>
              <a:rPr lang="en-US" sz="2800" dirty="0" err="1" smtClean="0"/>
              <a:t>,</a:t>
            </a:r>
            <a:r>
              <a:rPr lang="en-US" sz="2800" dirty="0" err="1" smtClean="0">
                <a:solidFill>
                  <a:srgbClr val="FF0000"/>
                </a:solidFill>
              </a:rPr>
              <a:t>a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tabLst>
                <a:tab pos="2286000" algn="l"/>
                <a:tab pos="4114800" algn="l"/>
              </a:tabLst>
            </a:pPr>
            <a:r>
              <a:rPr lang="en-US" sz="2800" dirty="0" smtClean="0">
                <a:solidFill>
                  <a:srgbClr val="7030A0"/>
                </a:solidFill>
              </a:rPr>
              <a:t>T</a:t>
            </a:r>
            <a:r>
              <a:rPr lang="es-MX" sz="2800" dirty="0" smtClean="0">
                <a:solidFill>
                  <a:srgbClr val="7030A0"/>
                </a:solidFill>
              </a:rPr>
              <a:t>ú </a:t>
            </a:r>
            <a:r>
              <a:rPr lang="es-MX" sz="2800" dirty="0" smtClean="0">
                <a:solidFill>
                  <a:srgbClr val="FF0000"/>
                </a:solidFill>
              </a:rPr>
              <a:t>	</a:t>
            </a:r>
            <a:r>
              <a:rPr lang="en-US" sz="2800" dirty="0" err="1" smtClean="0"/>
              <a:t>est</a:t>
            </a:r>
            <a:r>
              <a:rPr lang="en-US" sz="2800" u="sng" dirty="0" err="1" smtClean="0"/>
              <a:t>ás</a:t>
            </a:r>
            <a:r>
              <a:rPr lang="en-US" sz="2800" dirty="0" smtClean="0">
                <a:solidFill>
                  <a:srgbClr val="FF0000"/>
                </a:solidFill>
              </a:rPr>
              <a:t>	</a:t>
            </a:r>
            <a:r>
              <a:rPr lang="en-US" sz="2800" dirty="0" err="1" smtClean="0"/>
              <a:t>content</a:t>
            </a:r>
            <a:r>
              <a:rPr lang="en-US" sz="2800" dirty="0" err="1">
                <a:solidFill>
                  <a:srgbClr val="0070C0"/>
                </a:solidFill>
              </a:rPr>
              <a:t>o</a:t>
            </a:r>
            <a:r>
              <a:rPr lang="en-US" sz="2800" dirty="0" err="1"/>
              <a:t>,</a:t>
            </a:r>
            <a:r>
              <a:rPr lang="en-US" sz="2800" dirty="0" err="1">
                <a:solidFill>
                  <a:srgbClr val="FF0000"/>
                </a:solidFill>
              </a:rPr>
              <a:t>a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tabLst>
                <a:tab pos="2286000" algn="l"/>
                <a:tab pos="4114800" algn="l"/>
              </a:tabLst>
            </a:pPr>
            <a:r>
              <a:rPr lang="es-MX" sz="2800" dirty="0" smtClean="0">
                <a:solidFill>
                  <a:srgbClr val="7030A0"/>
                </a:solidFill>
              </a:rPr>
              <a:t>Usted </a:t>
            </a:r>
            <a:r>
              <a:rPr lang="es-MX" sz="2800" dirty="0" smtClean="0">
                <a:solidFill>
                  <a:srgbClr val="FF0000"/>
                </a:solidFill>
              </a:rPr>
              <a:t>	</a:t>
            </a:r>
            <a:r>
              <a:rPr lang="en-US" sz="2800" dirty="0" err="1" smtClean="0"/>
              <a:t>est</a:t>
            </a:r>
            <a:r>
              <a:rPr lang="en-US" sz="2800" u="sng" dirty="0" err="1" smtClean="0"/>
              <a:t>á</a:t>
            </a:r>
            <a:r>
              <a:rPr lang="en-US" sz="2800" dirty="0" smtClean="0">
                <a:solidFill>
                  <a:srgbClr val="FF0000"/>
                </a:solidFill>
              </a:rPr>
              <a:t>	</a:t>
            </a:r>
            <a:r>
              <a:rPr lang="en-US" sz="2800" dirty="0" err="1" smtClean="0"/>
              <a:t>content</a:t>
            </a:r>
            <a:r>
              <a:rPr lang="en-US" sz="2800" dirty="0" err="1">
                <a:solidFill>
                  <a:srgbClr val="0070C0"/>
                </a:solidFill>
              </a:rPr>
              <a:t>o</a:t>
            </a:r>
            <a:r>
              <a:rPr lang="en-US" sz="2800" dirty="0" err="1"/>
              <a:t>,</a:t>
            </a:r>
            <a:r>
              <a:rPr lang="en-US" sz="2800" dirty="0" err="1">
                <a:solidFill>
                  <a:srgbClr val="FF0000"/>
                </a:solidFill>
              </a:rPr>
              <a:t>a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tabLst>
                <a:tab pos="2286000" algn="l"/>
                <a:tab pos="4114800" algn="l"/>
              </a:tabLst>
            </a:pPr>
            <a:r>
              <a:rPr lang="es-MX" sz="2800" dirty="0" smtClean="0">
                <a:solidFill>
                  <a:srgbClr val="0070C0"/>
                </a:solidFill>
              </a:rPr>
              <a:t>Él</a:t>
            </a:r>
            <a:r>
              <a:rPr lang="es-MX" sz="2800" dirty="0" smtClean="0">
                <a:solidFill>
                  <a:srgbClr val="FF0000"/>
                </a:solidFill>
              </a:rPr>
              <a:t> 	</a:t>
            </a:r>
            <a:r>
              <a:rPr lang="en-US" sz="2800" dirty="0" err="1" smtClean="0"/>
              <a:t>est</a:t>
            </a:r>
            <a:r>
              <a:rPr lang="en-US" sz="2800" u="sng" dirty="0" err="1" smtClean="0"/>
              <a:t>á</a:t>
            </a:r>
            <a:r>
              <a:rPr lang="en-US" sz="2800" dirty="0" smtClean="0">
                <a:solidFill>
                  <a:srgbClr val="FF0000"/>
                </a:solidFill>
              </a:rPr>
              <a:t>	</a:t>
            </a:r>
            <a:r>
              <a:rPr lang="en-US" sz="2800" dirty="0" err="1" smtClean="0"/>
              <a:t>content</a:t>
            </a:r>
            <a:r>
              <a:rPr lang="en-US" sz="2800" dirty="0" err="1">
                <a:solidFill>
                  <a:srgbClr val="0070C0"/>
                </a:solidFill>
              </a:rPr>
              <a:t>o</a:t>
            </a:r>
            <a:endParaRPr lang="en-US" sz="2800" dirty="0" smtClean="0">
              <a:solidFill>
                <a:srgbClr val="0070C0"/>
              </a:solidFill>
            </a:endParaRPr>
          </a:p>
          <a:p>
            <a:pPr>
              <a:tabLst>
                <a:tab pos="2286000" algn="l"/>
                <a:tab pos="4114800" algn="l"/>
              </a:tabLst>
            </a:pPr>
            <a:r>
              <a:rPr lang="es-MX" sz="2800" dirty="0" smtClean="0">
                <a:solidFill>
                  <a:srgbClr val="FF0000"/>
                </a:solidFill>
              </a:rPr>
              <a:t>Ella 	</a:t>
            </a:r>
            <a:r>
              <a:rPr lang="en-US" sz="2800" dirty="0" err="1" smtClean="0"/>
              <a:t>est</a:t>
            </a:r>
            <a:r>
              <a:rPr lang="en-US" sz="2800" u="sng" dirty="0" err="1" smtClean="0"/>
              <a:t>á</a:t>
            </a:r>
            <a:r>
              <a:rPr lang="en-US" sz="2800" dirty="0" smtClean="0">
                <a:solidFill>
                  <a:srgbClr val="FF0000"/>
                </a:solidFill>
              </a:rPr>
              <a:t>	</a:t>
            </a:r>
            <a:r>
              <a:rPr lang="en-US" sz="2800" dirty="0" err="1" smtClean="0"/>
              <a:t>content</a:t>
            </a:r>
            <a:r>
              <a:rPr lang="en-US" sz="2800" dirty="0" err="1" smtClean="0">
                <a:solidFill>
                  <a:srgbClr val="FF0000"/>
                </a:solidFill>
              </a:rPr>
              <a:t>a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977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¿Cómo _________?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2286000" algn="l"/>
                <a:tab pos="4114800" algn="l"/>
              </a:tabLst>
            </a:pPr>
            <a:r>
              <a:rPr lang="en-US" sz="2800" dirty="0" err="1" smtClean="0">
                <a:solidFill>
                  <a:srgbClr val="7030A0"/>
                </a:solidFill>
              </a:rPr>
              <a:t>Yo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smtClean="0"/>
              <a:t>	</a:t>
            </a:r>
            <a:r>
              <a:rPr lang="en-US" sz="2800" dirty="0" err="1" smtClean="0"/>
              <a:t>est</a:t>
            </a:r>
            <a:r>
              <a:rPr lang="en-US" sz="2800" u="sng" dirty="0" err="1" smtClean="0"/>
              <a:t>oy</a:t>
            </a:r>
            <a:r>
              <a:rPr lang="en-US" sz="2800" dirty="0" smtClean="0">
                <a:solidFill>
                  <a:srgbClr val="FF0000"/>
                </a:solidFill>
              </a:rPr>
              <a:t>	</a:t>
            </a:r>
            <a:r>
              <a:rPr lang="en-US" sz="2800" dirty="0" err="1" smtClean="0"/>
              <a:t>trist</a:t>
            </a:r>
            <a:r>
              <a:rPr lang="en-US" sz="2800" dirty="0" err="1" smtClean="0">
                <a:solidFill>
                  <a:srgbClr val="7030A0"/>
                </a:solidFill>
              </a:rPr>
              <a:t>e</a:t>
            </a:r>
            <a:endParaRPr lang="en-US" sz="2800" dirty="0" smtClean="0">
              <a:solidFill>
                <a:srgbClr val="7030A0"/>
              </a:solidFill>
            </a:endParaRPr>
          </a:p>
          <a:p>
            <a:pPr>
              <a:tabLst>
                <a:tab pos="2286000" algn="l"/>
                <a:tab pos="4114800" algn="l"/>
              </a:tabLst>
            </a:pPr>
            <a:r>
              <a:rPr lang="en-US" sz="2800" dirty="0" smtClean="0">
                <a:solidFill>
                  <a:srgbClr val="7030A0"/>
                </a:solidFill>
              </a:rPr>
              <a:t>T</a:t>
            </a:r>
            <a:r>
              <a:rPr lang="es-MX" sz="2800" dirty="0" smtClean="0">
                <a:solidFill>
                  <a:srgbClr val="7030A0"/>
                </a:solidFill>
              </a:rPr>
              <a:t>ú </a:t>
            </a:r>
            <a:r>
              <a:rPr lang="es-MX" sz="2800" dirty="0" smtClean="0">
                <a:solidFill>
                  <a:srgbClr val="FF0000"/>
                </a:solidFill>
              </a:rPr>
              <a:t>	</a:t>
            </a:r>
            <a:r>
              <a:rPr lang="en-US" sz="2800" dirty="0" err="1" smtClean="0"/>
              <a:t>est</a:t>
            </a:r>
            <a:r>
              <a:rPr lang="en-US" sz="2800" u="sng" dirty="0" err="1" smtClean="0"/>
              <a:t>ás</a:t>
            </a:r>
            <a:r>
              <a:rPr lang="en-US" sz="2800" dirty="0" smtClean="0">
                <a:solidFill>
                  <a:srgbClr val="FF0000"/>
                </a:solidFill>
              </a:rPr>
              <a:t>	</a:t>
            </a:r>
            <a:r>
              <a:rPr lang="en-US" sz="2800" dirty="0" err="1" smtClean="0"/>
              <a:t>trist</a:t>
            </a:r>
            <a:r>
              <a:rPr lang="en-US" sz="2800" dirty="0" err="1" smtClean="0">
                <a:solidFill>
                  <a:srgbClr val="7030A0"/>
                </a:solidFill>
              </a:rPr>
              <a:t>e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tabLst>
                <a:tab pos="2286000" algn="l"/>
                <a:tab pos="4114800" algn="l"/>
              </a:tabLst>
            </a:pPr>
            <a:r>
              <a:rPr lang="es-MX" sz="2800" dirty="0" smtClean="0">
                <a:solidFill>
                  <a:srgbClr val="7030A0"/>
                </a:solidFill>
              </a:rPr>
              <a:t>Usted </a:t>
            </a:r>
            <a:r>
              <a:rPr lang="es-MX" sz="2800" dirty="0" smtClean="0">
                <a:solidFill>
                  <a:srgbClr val="FF0000"/>
                </a:solidFill>
              </a:rPr>
              <a:t>	</a:t>
            </a:r>
            <a:r>
              <a:rPr lang="en-US" sz="2800" dirty="0" err="1" smtClean="0"/>
              <a:t>est</a:t>
            </a:r>
            <a:r>
              <a:rPr lang="en-US" sz="2800" u="sng" dirty="0" err="1" smtClean="0"/>
              <a:t>á</a:t>
            </a:r>
            <a:r>
              <a:rPr lang="en-US" sz="2800" dirty="0" smtClean="0">
                <a:solidFill>
                  <a:srgbClr val="FF0000"/>
                </a:solidFill>
              </a:rPr>
              <a:t>	</a:t>
            </a:r>
            <a:r>
              <a:rPr lang="en-US" sz="2800" dirty="0" err="1" smtClean="0"/>
              <a:t>trist</a:t>
            </a:r>
            <a:r>
              <a:rPr lang="en-US" sz="2800" dirty="0" err="1" smtClean="0">
                <a:solidFill>
                  <a:srgbClr val="7030A0"/>
                </a:solidFill>
              </a:rPr>
              <a:t>e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tabLst>
                <a:tab pos="2286000" algn="l"/>
                <a:tab pos="4114800" algn="l"/>
              </a:tabLst>
            </a:pPr>
            <a:r>
              <a:rPr lang="es-MX" sz="2800" dirty="0" smtClean="0">
                <a:solidFill>
                  <a:srgbClr val="0070C0"/>
                </a:solidFill>
              </a:rPr>
              <a:t>Él</a:t>
            </a:r>
            <a:r>
              <a:rPr lang="es-MX" sz="2800" dirty="0" smtClean="0">
                <a:solidFill>
                  <a:srgbClr val="FF0000"/>
                </a:solidFill>
              </a:rPr>
              <a:t> 	</a:t>
            </a:r>
            <a:r>
              <a:rPr lang="en-US" sz="2800" dirty="0" err="1" smtClean="0"/>
              <a:t>est</a:t>
            </a:r>
            <a:r>
              <a:rPr lang="en-US" sz="2800" u="sng" dirty="0" err="1" smtClean="0"/>
              <a:t>á</a:t>
            </a:r>
            <a:r>
              <a:rPr lang="en-US" sz="2800" dirty="0" smtClean="0">
                <a:solidFill>
                  <a:srgbClr val="FF0000"/>
                </a:solidFill>
              </a:rPr>
              <a:t>	</a:t>
            </a:r>
            <a:r>
              <a:rPr lang="en-US" sz="2800" dirty="0" err="1" smtClean="0"/>
              <a:t>trist</a:t>
            </a:r>
            <a:r>
              <a:rPr lang="en-US" sz="2800" dirty="0" err="1" smtClean="0">
                <a:solidFill>
                  <a:srgbClr val="7030A0"/>
                </a:solidFill>
              </a:rPr>
              <a:t>e</a:t>
            </a:r>
            <a:endParaRPr lang="en-US" sz="2800" dirty="0" smtClean="0">
              <a:solidFill>
                <a:srgbClr val="0070C0"/>
              </a:solidFill>
            </a:endParaRPr>
          </a:p>
          <a:p>
            <a:pPr>
              <a:tabLst>
                <a:tab pos="2286000" algn="l"/>
                <a:tab pos="4114800" algn="l"/>
              </a:tabLst>
            </a:pPr>
            <a:r>
              <a:rPr lang="es-MX" sz="2800" dirty="0" smtClean="0">
                <a:solidFill>
                  <a:srgbClr val="FF0000"/>
                </a:solidFill>
              </a:rPr>
              <a:t>Ella 	</a:t>
            </a:r>
            <a:r>
              <a:rPr lang="en-US" sz="2800" dirty="0" err="1" smtClean="0"/>
              <a:t>est</a:t>
            </a:r>
            <a:r>
              <a:rPr lang="en-US" sz="2800" u="sng" dirty="0" err="1" smtClean="0"/>
              <a:t>á</a:t>
            </a:r>
            <a:r>
              <a:rPr lang="en-US" sz="2800" dirty="0" smtClean="0">
                <a:solidFill>
                  <a:srgbClr val="FF0000"/>
                </a:solidFill>
              </a:rPr>
              <a:t>	</a:t>
            </a:r>
            <a:r>
              <a:rPr lang="en-US" sz="2800" dirty="0" smtClean="0"/>
              <a:t>trist</a:t>
            </a:r>
            <a:r>
              <a:rPr lang="en-US" sz="2800" dirty="0" smtClean="0">
                <a:solidFill>
                  <a:srgbClr val="7030A0"/>
                </a:solidFill>
              </a:rPr>
              <a:t>e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pic>
        <p:nvPicPr>
          <p:cNvPr id="7" name="Picture 4" descr="http://t3.gstatic.com/images?q=tbn:ANd9GcQnRZUj0Ek57rNBrU9EuEUmBkomV76LqB6iOPvhBDwOmwGSefjwY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"/>
            <a:ext cx="887207" cy="88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4413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¿Cómo _________?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2286000" algn="l"/>
                <a:tab pos="4114800" algn="l"/>
              </a:tabLst>
            </a:pPr>
            <a:r>
              <a:rPr lang="en-US" sz="2800" dirty="0" err="1" smtClean="0">
                <a:solidFill>
                  <a:srgbClr val="7030A0"/>
                </a:solidFill>
              </a:rPr>
              <a:t>Yo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smtClean="0"/>
              <a:t>	</a:t>
            </a:r>
            <a:r>
              <a:rPr lang="en-US" sz="2800" dirty="0" err="1" smtClean="0"/>
              <a:t>est</a:t>
            </a:r>
            <a:r>
              <a:rPr lang="en-US" sz="2800" u="sng" dirty="0" err="1" smtClean="0"/>
              <a:t>oy</a:t>
            </a:r>
            <a:r>
              <a:rPr lang="en-US" sz="2800" dirty="0" smtClean="0">
                <a:solidFill>
                  <a:srgbClr val="FF0000"/>
                </a:solidFill>
              </a:rPr>
              <a:t>	</a:t>
            </a:r>
            <a:r>
              <a:rPr lang="en-US" sz="2800" dirty="0" err="1" smtClean="0"/>
              <a:t>feliz</a:t>
            </a:r>
            <a:endParaRPr lang="en-US" sz="2800" dirty="0" smtClean="0"/>
          </a:p>
          <a:p>
            <a:pPr>
              <a:tabLst>
                <a:tab pos="2286000" algn="l"/>
                <a:tab pos="4114800" algn="l"/>
              </a:tabLst>
            </a:pPr>
            <a:r>
              <a:rPr lang="en-US" sz="2800" dirty="0" smtClean="0">
                <a:solidFill>
                  <a:srgbClr val="7030A0"/>
                </a:solidFill>
              </a:rPr>
              <a:t>T</a:t>
            </a:r>
            <a:r>
              <a:rPr lang="es-MX" sz="2800" dirty="0" smtClean="0">
                <a:solidFill>
                  <a:srgbClr val="7030A0"/>
                </a:solidFill>
              </a:rPr>
              <a:t>ú </a:t>
            </a:r>
            <a:r>
              <a:rPr lang="es-MX" sz="2800" dirty="0" smtClean="0">
                <a:solidFill>
                  <a:srgbClr val="FF0000"/>
                </a:solidFill>
              </a:rPr>
              <a:t>	</a:t>
            </a:r>
            <a:r>
              <a:rPr lang="en-US" sz="2800" dirty="0" err="1" smtClean="0"/>
              <a:t>est</a:t>
            </a:r>
            <a:r>
              <a:rPr lang="en-US" sz="2800" u="sng" dirty="0" err="1" smtClean="0"/>
              <a:t>ás</a:t>
            </a:r>
            <a:r>
              <a:rPr lang="en-US" sz="2800" dirty="0" smtClean="0">
                <a:solidFill>
                  <a:srgbClr val="FF0000"/>
                </a:solidFill>
              </a:rPr>
              <a:t>	</a:t>
            </a:r>
            <a:r>
              <a:rPr lang="en-US" sz="2800" dirty="0" err="1" smtClean="0"/>
              <a:t>feliz</a:t>
            </a:r>
            <a:r>
              <a:rPr lang="en-US" sz="2800" dirty="0" smtClean="0"/>
              <a:t> 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tabLst>
                <a:tab pos="2286000" algn="l"/>
                <a:tab pos="4114800" algn="l"/>
              </a:tabLst>
            </a:pPr>
            <a:r>
              <a:rPr lang="es-MX" sz="2800" dirty="0" smtClean="0">
                <a:solidFill>
                  <a:srgbClr val="7030A0"/>
                </a:solidFill>
              </a:rPr>
              <a:t>Usted </a:t>
            </a:r>
            <a:r>
              <a:rPr lang="es-MX" sz="2800" dirty="0" smtClean="0">
                <a:solidFill>
                  <a:srgbClr val="FF0000"/>
                </a:solidFill>
              </a:rPr>
              <a:t>	</a:t>
            </a:r>
            <a:r>
              <a:rPr lang="en-US" sz="2800" dirty="0" err="1" smtClean="0"/>
              <a:t>est</a:t>
            </a:r>
            <a:r>
              <a:rPr lang="en-US" sz="2800" u="sng" dirty="0" err="1" smtClean="0"/>
              <a:t>á</a:t>
            </a:r>
            <a:r>
              <a:rPr lang="en-US" sz="2800" dirty="0" smtClean="0">
                <a:solidFill>
                  <a:srgbClr val="FF0000"/>
                </a:solidFill>
              </a:rPr>
              <a:t>	</a:t>
            </a:r>
            <a:r>
              <a:rPr lang="en-US" sz="2800" dirty="0" err="1" smtClean="0"/>
              <a:t>feliz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tabLst>
                <a:tab pos="2286000" algn="l"/>
                <a:tab pos="4114800" algn="l"/>
              </a:tabLst>
            </a:pPr>
            <a:r>
              <a:rPr lang="es-MX" sz="2800" dirty="0" smtClean="0">
                <a:solidFill>
                  <a:srgbClr val="0070C0"/>
                </a:solidFill>
              </a:rPr>
              <a:t>Él</a:t>
            </a:r>
            <a:r>
              <a:rPr lang="es-MX" sz="2800" dirty="0" smtClean="0">
                <a:solidFill>
                  <a:srgbClr val="FF0000"/>
                </a:solidFill>
              </a:rPr>
              <a:t> 	</a:t>
            </a:r>
            <a:r>
              <a:rPr lang="en-US" sz="2800" dirty="0" err="1" smtClean="0"/>
              <a:t>est</a:t>
            </a:r>
            <a:r>
              <a:rPr lang="en-US" sz="2800" u="sng" dirty="0" err="1" smtClean="0"/>
              <a:t>á</a:t>
            </a:r>
            <a:r>
              <a:rPr lang="en-US" sz="2800" dirty="0" smtClean="0">
                <a:solidFill>
                  <a:srgbClr val="FF0000"/>
                </a:solidFill>
              </a:rPr>
              <a:t>	</a:t>
            </a:r>
            <a:r>
              <a:rPr lang="en-US" sz="2800" dirty="0" err="1" smtClean="0"/>
              <a:t>feliz</a:t>
            </a:r>
            <a:endParaRPr lang="en-US" sz="2800" dirty="0" smtClean="0">
              <a:solidFill>
                <a:srgbClr val="0070C0"/>
              </a:solidFill>
            </a:endParaRPr>
          </a:p>
          <a:p>
            <a:pPr>
              <a:tabLst>
                <a:tab pos="2286000" algn="l"/>
                <a:tab pos="4114800" algn="l"/>
              </a:tabLst>
            </a:pPr>
            <a:r>
              <a:rPr lang="es-MX" sz="2800" dirty="0" smtClean="0">
                <a:solidFill>
                  <a:srgbClr val="FF0000"/>
                </a:solidFill>
              </a:rPr>
              <a:t>Ella 	</a:t>
            </a:r>
            <a:r>
              <a:rPr lang="en-US" sz="2800" dirty="0" err="1" smtClean="0"/>
              <a:t>est</a:t>
            </a:r>
            <a:r>
              <a:rPr lang="en-US" sz="2800" u="sng" dirty="0" err="1" smtClean="0"/>
              <a:t>á</a:t>
            </a:r>
            <a:r>
              <a:rPr lang="en-US" sz="2800" dirty="0" smtClean="0">
                <a:solidFill>
                  <a:srgbClr val="FF0000"/>
                </a:solidFill>
              </a:rPr>
              <a:t>	</a:t>
            </a:r>
            <a:r>
              <a:rPr lang="en-US" sz="2800" dirty="0" err="1" smtClean="0"/>
              <a:t>feliz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pic>
        <p:nvPicPr>
          <p:cNvPr id="9" name="Picture 14" descr="http://t2.gstatic.com/images?q=tbn:ANd9GcQkKR2yqVZ_SHrmcMOrQAcBllC_LeCmEnhoHu_X7TbVpZ9MZjVdW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"/>
            <a:ext cx="1023049" cy="8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0776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¿Cómo está?</a:t>
            </a:r>
            <a:endParaRPr lang="en-US" dirty="0"/>
          </a:p>
        </p:txBody>
      </p:sp>
      <p:pic>
        <p:nvPicPr>
          <p:cNvPr id="9" name="Picture 2" descr="http://t3.gstatic.com/images?q=tbn:ANd9GcR1hDndCHzu2EGPNUXmHXot4SiBjYBjrLxwADaVvnyjzaeQ-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37545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4339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¿Cómo está?</a:t>
            </a:r>
            <a:endParaRPr lang="en-US" dirty="0"/>
          </a:p>
        </p:txBody>
      </p:sp>
      <p:pic>
        <p:nvPicPr>
          <p:cNvPr id="8" name="Picture 4" descr="http://t3.gstatic.com/images?q=tbn:ANd9GcQnRZUj0Ek57rNBrU9EuEUmBkomV76LqB6iOPvhBDwOmwGSefjwY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198"/>
            <a:ext cx="1774415" cy="177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9148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¿Cómo está?</a:t>
            </a:r>
            <a:endParaRPr lang="en-US" dirty="0"/>
          </a:p>
        </p:txBody>
      </p:sp>
      <p:pic>
        <p:nvPicPr>
          <p:cNvPr id="4" name="Picture 10" descr="http://1.bp.blogspot.com/_1ZmRYwNaZCo/SkOkbsWFoVI/AAAAAAAAA3c/Q9hDGl512C4/s320/SmileyCoffeeTir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2050426" cy="150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935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¿Cómo está?</a:t>
            </a:r>
            <a:endParaRPr lang="en-US" dirty="0"/>
          </a:p>
        </p:txBody>
      </p:sp>
      <p:pic>
        <p:nvPicPr>
          <p:cNvPr id="3" name="Picture 12" descr="http://t0.gstatic.com/images?q=tbn:ANd9GcTJlmdfgydwvn2rhsaIuNlymLmkNV-mlTYMSVHK9BwgjtJVC0TK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2195513" cy="160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935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¿Cómo está?</a:t>
            </a:r>
            <a:endParaRPr lang="en-US" dirty="0"/>
          </a:p>
        </p:txBody>
      </p:sp>
      <p:pic>
        <p:nvPicPr>
          <p:cNvPr id="9" name="Picture 2" descr="http://crystalgraphics.imageserver1.com/thumb/1/small/563424?_=196912310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6342"/>
            <a:ext cx="2062496" cy="166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912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¿Cómo está?</a:t>
            </a:r>
            <a:endParaRPr lang="en-US" dirty="0"/>
          </a:p>
        </p:txBody>
      </p:sp>
      <p:pic>
        <p:nvPicPr>
          <p:cNvPr id="5" name="Picture 8" descr="http://3.bp.blogspot.com/_K0qJCucb_QE/SkI6w6vjPAI/AAAAAAAAABA/-ibIG2WChdg/s320/exci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336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8387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7543800" cy="2593975"/>
          </a:xfrm>
        </p:spPr>
        <p:txBody>
          <a:bodyPr/>
          <a:lstStyle/>
          <a:p>
            <a:r>
              <a:rPr lang="en-US" dirty="0" err="1" smtClean="0"/>
              <a:t>Estar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2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El/La _____ está…</a:t>
            </a:r>
            <a:endParaRPr lang="en-US" dirty="0"/>
          </a:p>
        </p:txBody>
      </p:sp>
      <p:pic>
        <p:nvPicPr>
          <p:cNvPr id="1026" name="Picture 2" descr="http://sr.photos2.fotosearch.com/bthumb/CSP/CSP371/k37154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54200"/>
            <a:ext cx="2533650" cy="253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8387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El/La _____ está</a:t>
            </a:r>
            <a:r>
              <a:rPr lang="es-MX" dirty="0" smtClean="0"/>
              <a:t>…</a:t>
            </a:r>
            <a:endParaRPr lang="en-US" dirty="0"/>
          </a:p>
        </p:txBody>
      </p:sp>
      <p:pic>
        <p:nvPicPr>
          <p:cNvPr id="2050" name="Picture 2" descr="http://danielweber.me/wp-content/uploads/2012/08/Various-3776-photoblo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37719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185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El/La _____ está</a:t>
            </a:r>
            <a:r>
              <a:rPr lang="es-MX" dirty="0" smtClean="0"/>
              <a:t>…</a:t>
            </a:r>
            <a:endParaRPr lang="en-US" dirty="0"/>
          </a:p>
        </p:txBody>
      </p:sp>
      <p:pic>
        <p:nvPicPr>
          <p:cNvPr id="3074" name="Picture 2" descr="http://selfservedogwashbusiness.com/wp-content/uploads/2013/04/muddy-dog-before-dog-wa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40862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7515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El/La _____ está</a:t>
            </a:r>
            <a:r>
              <a:rPr lang="es-MX" dirty="0" smtClean="0"/>
              <a:t>…</a:t>
            </a:r>
            <a:endParaRPr lang="en-US" dirty="0"/>
          </a:p>
        </p:txBody>
      </p:sp>
      <p:pic>
        <p:nvPicPr>
          <p:cNvPr id="6146" name="Picture 2" descr="http://www.carcleaningguru.com/files/2012/07/maintaining-clean-car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2057400"/>
            <a:ext cx="5973907" cy="333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7515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El/La _____ está</a:t>
            </a:r>
            <a:r>
              <a:rPr lang="es-MX" dirty="0" smtClean="0"/>
              <a:t>…</a:t>
            </a:r>
            <a:endParaRPr lang="en-US" dirty="0"/>
          </a:p>
        </p:txBody>
      </p:sp>
      <p:pic>
        <p:nvPicPr>
          <p:cNvPr id="4098" name="Picture 2" descr="http://www.cliparthut.com/clip-arts/672/student-sitting-at-desk-6723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30003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9417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El/La _____ está</a:t>
            </a:r>
            <a:r>
              <a:rPr lang="es-MX" dirty="0" smtClean="0"/>
              <a:t>…</a:t>
            </a:r>
            <a:endParaRPr lang="en-US" dirty="0"/>
          </a:p>
        </p:txBody>
      </p:sp>
      <p:sp>
        <p:nvSpPr>
          <p:cNvPr id="3" name="AutoShape 2" descr="data:image/jpeg;base64,/9j/4AAQSkZJRgABAQAAAQABAAD/2wCEAAkGBxITEhUUEhQUFBQVFRQVFBQVFBQVFRQUFRUWFxQUFBUYHCggGBwlHBQUITEhJSorLi4uFx8zODMsNygtLisBCgoKDg0OGhAQGywlHyQsLCwsLCwsLCwsLCwsLCwsLCwsLCwsLCwsLCwsLCwsLCwsLCwsLCwsLCwsLCwsLCwsLP/AABEIAMsA+AMBIgACEQEDEQH/xAAcAAABBAMBAAAAAAAAAAAAAAAFAgMEBgABBwj/xABAEAABAwIDBQUECAUEAgMAAAABAAIDBBEFEiEGMUFRcSJhgZGhBxMysSNCUmJyksHRFBUzQ4IWouHwU7Jzk8L/xAAaAQADAQEBAQAAAAAAAAAAAAABAgMABAUG/8QAJhEAAgIBBAICAgMBAAAAAAAAAAECESEDEjFBE1EiMgVCBDNxgf/aAAwDAQACEQMRAD8AjU1UQjuG4wWnehEVPolmDkvm1ceDuassNVixfqVF/iEHDnDelNqEkpuTyChjbCo+hA5lU1sQsC7ijW1VTctb/wB1T8GHtytuNwXq/jtO42R1nRS6kfSG3NFAJSNAo+KxBs5A5j5q5RQCw04L04xttEWwJglOc5Mngp2IxRl7eARD3A5IbjMNhcIuGAWFmYPDIz9igNVTCnfZpJaTx4KfhrbtBBK3XUOca6nmmkrWFkVck6kopC3Mwi9ua3TOqWnUH5oZTY5LB2XAOHPcUZp9oWEXIt4oLxt9phyN11Q8tcX6acrKNstipjYQW3FyRbqU7jeKMdEcqEbOy3ata34YKwXRm0DDva4eCyXFYXcvEIPZaMYPBW3T9i0hzFpoiw2shODahSK6nGQrMGo8rGukIiY7VrnA9oc2tGpHepSlUk5DJYwB8fH0jOoVhoPqqHiWFxyuBZUxix+syQX8QCi9LRgDSaA6H+5l1/yASRlG3lBaZWI+1WPPIAfNGZW6FRaHAqoTSO91mBIylj45ARbhkcSplVBKz443t/Exw9SFTTXxFbBFILPKJlDQ4ZtFJEiaKpGYqfEGxC5VVxiq95KHAKRjBzyNaolZDlkaFDUbeOrHiqJTWy2uCQlCvmbv+alOjdl8EmOluNbI+JA3EYbRO4rFB/hAJO5Yp+May9wVKf8AeoBihLJWtboHGyLxYebDtFea/wAbr20qdF/PDslSPYW8c1/CyH1NSxmpKTidEWRucHuuBomNmKYSRZ3jM7MdSmj+M1JTUZNLAHrxStA+kpXzzZ3AhgN9eNtwVlESlNiASsi9rR/jx0o7Uck9RydnPNoWWqD4fNXOBvZHRVPattqjwHzXQsDoBKQ0uy6JYL5SGk8IG5VCxWC7Cr+7Ztrd3a8Uw7Dmt3t8wmk6Aih4JE4t3HyRdtE88FYcjRuACkQFqmpYoNFVm2fc8fDqotNsbLfXdyXRYniyW6YItXlhOV7SYE6NlhxS9ntmJ2NubWOqsu0TvevDRzCP4dGGsA13KaXzbC3iirnCpBwSHUEg3tKu1kPxrEHQR+8YASDrpewPGyu5UrE2lV/hdR7xpyDtPvuLWi5F+/d4qv4hWule57uO4cAODQOAAVmxPa11RTSM7GmUEtFjc30OvcqaXLg19XyPBfTjQ6HJYkTAK1M+wJ5LnooPfxdja9j1RelrpAAWyOHRxVcp3ubMx/ZLhfKHAFtyLE2470Xpoy1oBN3cT39yLVK0LYUfib3f1AyT/wCSNjz5kX9Uh80Lviha38DnN9LkeigFy0XIrVmuGDah04VSOeH3lBHMhw9AE8/Z+ne4ODg4jdclvzUWAOc4NaLuJsAN5R/Z2FsliLO424EXRU5PkFJA+TCbD4dEwcPtwVuq8LAJMZczuvcIXU1ElrFrHHgQ0Am3RM3L2bAAdh3cPJYpdJjDHuyEZXHQciVilb9jALG5iZoz94K007+yFWNoT22H7wR2nf2QvZ08SkjlnwjMbd9C/ooOyLvoP8nfNSMWN4ndFC2VP0P+RWf9q/wH6FizLC8AKOXobjtbkiNt5VZOlYqVuiv7VyB01xrp+qLSYm8xtsHNsNHDRVaUktaTxVxpoi5jc26y4oxeo2dEntoi0219XHukLh94X9UUh9oUv9xgPTRQ6ikZbK1tzfcBc+SUdl5HDswTeET/ANkfDKPEhbT6CH+uIXfEwjwCkQbR0ztz7dSqtXbNSsFzFM3rE/8AZB/5c/Ww3JHCY2DrNJXNd8LwfFS3zG3PouNNinZq3MOhKlQbQ1Uf13f5C6ydco1HR4WH3lz6o9HNpouSM2zn+tY+YRKn2+cBYtv4oqUUamdK/iCsDXOXPWbeO/8AE7wS/wDXk31IT4oOaBQU25pxG1oAALrk2AF7c+apRKK4lis1QzNMLEOs0d1kHuuWf2ZWPA6EzXz5WE6G+mvenA5QMSOYtb4+KWKthbJGBOzOBP1QfVHnOQbB48rSeZ9AijShPkyFrSwJSUwMqg5mZ2Y6mzbEgjx81f8AZqmZFEGsJ3NDtTe41Onjv7lTauIFov8AaB9VZcGqDkNjxvbluVOhOywVVTpp/wBHcgrzdw6hSJZv+FADyH3NsuhHcN5ulMUWpky1BA4S6eD1tRRO3+IDnkNb70FxO4DNcrE6WA2FdoXat6hGKeXshBZar3mj2tNu63qCidI9hAvdvQ3+a7YfyIbmyUoOhWIS3jd0UDZ6a0R/EVaaHD6B4+mmm13hrWt9bFXPZ3AsJYAIGRuO/wCkeZHX6PKpuuW5AUcUc5gzyG0bXPPJjS7zspdVsNiFQ0BsQYDxle1gHUC7vRdqhja0WaAByaAB5BKQlqblQVGjlNJ7HyQ0TVOWwFxEy58HP09Fc8O2Io4mgZXyW4yPJv1DbD0VjWJLa4GGKWiijFo42MH3WtHyCfW1pAxpy5Zt7tXSSk08EbJZL2dPlAEeXUhjrXeeHLeuoTRhzS07nAg9CLFctq/ZrJBm/hyJhwzECQDg3XsnqCmigMrEQ7O5MVVO0jUBF5sKniFpYpGdWm3mNEOqiLK7WCYIxHDY8hcBqEBjoXObmbwVrqheM9ELwA/EO9QlFbiieCHheImM5XjTvVqhexwu2yF4hhjXgkaFDcLrXRPyP3Jk3DD4A88FjqmXaR4oOWowJLi6iVFPfUeX7KOvpbvlEaEqwyECoxYHOvuO7X9FKkFgU3lYMoGYm13XHZBvuHPguRFGTIRYBSmKLTm6kBKwjpcsakBKBQMbmHZPgiuF9kHwKEPOhUuim0KdcCBaSXl81CrKjKx57ikvmQvHKm0Lu/RKYo+Jy6HvP6rEt0Acx5P1Rp1W11RjgFlhiKmwuQ5rlMpyuUo0EmSaLbJiDdR76LGPTJ08CUWrCtqZqWPsi7AM2VxcbjuJXVcOqxLFHINz2NeOjgCuG4hXvdG4vtZseRtuQHFdg2Jv/AUt/wDwR/8AqF2Rlui2xaDaxaUevro4WGSVwYwWu43sL6DciYkhYqtV+0HDo9DMSfuxyO+QQyf2q0I+Bk7zyEdv/YplCXoO1l7SXLnT/am539Ggnfyu4D5NKYdt1ir/AOnhwbyzOe79AmWnIOxnRyVBrMHp5f6kMb78SwX8xqqngWKYzLUR+/hiigzH3lm9rLY2td3OyvCzVCNUVmt2Io3AhrXR3+y4m35rqrD2Xujc50VQHAm+V8ZBH+TSQfJdMcmyUbMcxqdjKpu5rX/hdr5FVTaHZSoAze5kBH3Su7pxpReULwecMJrDfI+4I0sd/ijAC7XXbPUk+s1PC88HFjc3g4a+qgS7EUZFmtLOhvb810qpBZxTFCWi43ptrxlDnWA58l1HFfZm14IZILcLgtPmLhVDabYarhhsyF8gG8ss/QDkNfRSnpbh4tgaBzbdkhPhU1j3scRdzSDYtNwQeRB3FWaAuLQQ7zXM9CQ+5dk1qUonvnjeAehSTV23td5Kb05ro1omtbneGAtGYhuZxsBmNrk8AtuLWucGva4NcW52nsuym1weSFPnF75X36FQ6rEg0nskd24DwTbXXACxSzW4qs49XZjlH/StxVMkwuHBo3cylw0bGm/xO5n9AqQ0W8sVySI7qfJTuvvIJP7LE9iLvo3dCtK0lQljzOSmwO0UKMqXCuA6WTC9aYdU2Stg6rGSHsWd9C7v0Hiu9YBT+7poGfZijHk0LgdR2nQR/bmjb4F7QvRMYsAOQAXdo/1/9JSFJitpWysLH3ynfYkHzCfW04oDi2Sogb+4YTxLu0Se8nep0WEU7fhhjHRjf2U1Yjufsw2yBo3NaOgASi1LSSgYac1JKW5JJTgG3phyfemXBEwi6dYU2sa5YBKYU4EwxxUDEtoqWAfTTRs7swLvIaoBC11l1zvFfa3Rx3ELJJTz0Y3zJv6Kl4t7Wa2S4iyQj7rczvzO/ZB0uRtrLt7ZMOpP4MzSNa2pBaIXAAPf2hma77TbXOu5cuwyS8YQmqxCaoeXzPdI/KdXG56DkpmBSdm3JDdbBJYCRKQ4pRSCiIaLkDqhme8Hg2/qEaJQYn6Z45sd8wk1PqGPIrCdGn8X6KW5yhYadHDvClOCaPBnyMVhu09CtrJ29k9CsSTeQxRJiKlRuUKMp+Ny4ToJmZY12tky1ycjGt1jCaypDJ6cncySN56NcCfku44dt7hs1g2pjafsvOQ+q89Ys/NLblYKW7Z8EXa8i/MXXdofWmSk1eT03T1LHi7HtcObXA/JPLyu+Cpp+1HI5oHFj3N9AUWw32h4lFYCdzxyeM//ACqNR9go9IrV1xXD/bLUN0mgY/vaS0+R0VmoPa7Ru/qMkj8Mw9EdvoFM6JmSXFAsO21oJvgqGX5O7J9USlxanAuZo7fjC21+gDznJGZVfFdv6CK/0oceTAXeoVSxL2tgXEEN+RebegReDKLOqPKH12IxRi8kjGD7zgFxOv26xGo0a9zAeEYt6oHU0tQ/tSOJJ+04k/NCxq9s6/iftFootGvMp5MH6qq4j7WJTpBE1nIuOY+QVSpMIZveSe7cEThpo2/C1o8FkmwXFEat2jxKp0MkuU8B2G+llCjwN7jeR9udtT5o7mWZk232weR9A2PBYm8C495/RDsYjDSGtAFhwVhc5V3Gj9IfD5KWskkqDBtsiUDbvcPulPYM+z3DvSMJ/qH8JSYXZZuqWPCYWHXFNuenSm8iqTGnOQW/0/UOHmEdLEJqqVzJ2kjQpJ8BjyJwv4nDu/VTnNQ+kNpSOoRIlbTfxNLk06nBie4uAsLBp3uPcsQWeqL5bDcL/IralKVjpUE2KQ1NNanQFyWXFhSoRoooCmVEZYwOJGrcwsd3Xks0Ars0g99c7swv0vqru2qongZXlp00VAa67rnmj/8AL43C406Lu0rSwQnkmbTMY2IFjw8OPDhZA8GF5G9b+Scr6bIy1yQSD00ScFNnjofks3csmX1LC+Bjt7QfBRpMIiO4W6J8SJQeumkydsGSYH9l3mmv5M/7Y9UZJScy2xB8kirYjTmJ2W99L3S8GI963MAQdNVK2hbctPVRKNtiD3hc8qjIonaLYDbcmZXJBekOcuqyI7G9bKjMfqn2kJbGFBywvWrpJWMKJQDFXXlPh8kfgYXODRx+XE+SBVQD5XkbhmN+4aBc+s+EPAYwk/S+BS6+AiQOCaww/SeBRKc3QjmJnyTI3iwSjZQownM5VbEY64qLXOLiCeCc94kOcs6ZgVJpN1PzUyoNmk9yiYhpI09FJqXdg9FGH1aGfKAdC28hPIFYlYb8T/wlbSSQWyyU7QWg5rpz3RSKAdkANNrf93rbJGG/atbhrdO9KLNuaHGsUPGqoNZlB7Tu/gnnTH6oJ7zuQ7EYdAXWzdym9LbkZTsHjd4I5g1ZduXiFAw+IOcQd2UpincYZbHdf0VI4yK84DWJ6tt4obQS5XDuKm4jLZod3+igFtjcbltTEjR4LJdbzKXgGAz1LA9uVkY0dJJo244NAF3HoEcp9l4RvdLKR8WUCNg+bvULqi7Vk2irmRbhY9/wNc4/dBPyV/o8Ggbq2BhP37vP+5E20xPCw5DQeSLkA5HtDh0sbWOkblBJABIv+W9whkA1HeR81evabThsUW+5efkqJT/E38Q+a5dT7IrHg6dT7P04AJYX6fXefk2ymsw2nH9qIf4A+punrEAW10TLw7kmcxaEVdNFlIY2IHm6IOt0AIUWemhP9uP8gHyUh0JTbqd3JI5sNICVeGs+qC3objyKFTUjwbDtcBbf3aK4Mw953ApMuBOO8WTKUjOinV1YKdj4/wC+7sOsQRGzS7bje48UJhiyxuJ3uHkOAVwrtmWnVzdRx3efNBa3CHhrsva0PcVmnlsya6K1hv8AU8CirghtPTvZJ22ubv3ggeaIArQ4DIxuiWCkhKCdCsS5IcE6WpLmrABWKA9kp+X4T0S8cjsI227Vsx/yPZ9LeayYdk9FKPYz6AdAe078JWLVF8buhWJJDFle1x3uPnZYyO24J3MtArrpExQQ7FX6gIhdCcRd2lLW4GhyOYSdXHol4tTZm5hvHyW8JZ2SeZRAMCaEbiBvIBNRmisd4KN7I0LJpI2ynsZjm6AXA80DxGnyP0+E7kUwCTKL8ikrNMa8HX8B2gghAhmb2W3Ae0XFu8cEZdhWH1Ra5hje5pu27iHA9Li641LjBvqPFSYMUaeOvqgtaXZtqO0TYfIz4W36WUX+Pcz44XWG82K59h+11TH8EzrciQ4et1YaP2lcJ4g7vb2T5Ki1E+wbSve1rFGSsga1uUhzyfIAKh4QwOmiB0BkYDbfbMLq2+1DGaWpMLoGua4B+e4FtbW468VWtl6YyVcDGkAukbbNu3318ksk3OIy4O7/AMqhduktyzCyV/p/k5p80l+Fyt+p+S/yuornFp1Dh1GiIhOZs+ONlJjwOMIZHUj7X+5w+ZTolafr3/z/AOUTBZlLGzkky1EI3kIO5o69S791Fndl+tG3rv8AUrWzBGuqoXNIDb3FtwVKr6QBx5HwU+rxBx0Et+5osPRBq0k6l3RJKYUhv4OIIPDePJIlZA/fFHfubY+i0yAvsGguJ3AAknwCnCKGnF6h8bHfYLsz/wD6mdrzspptcBaBjcIiO6IebgPmiWHbOse63umnmbGzRzJPBCsQ2xhZ/SjzkbnynK3qI2n5nwVWxja6omGV8ji37AsyP8jbBHebaWna+CghaGwyB81+0Yx9GBycb2J6KusaxoL5HNs0j6PN25Df4WgXsOZNgq0+rLuKkUtMXi5cLchvRjKVmaRJmndPKZHc7m27uaOidm+E9EqOCws0af8AeKaqXsaDmcN24alNSiqF5YCpT2z0KxJgd2z3grFJjlpaUprStBY8v0AOnJdbsmLCB1bruKNX0QCZ1yVLW6HgGcMFox33KkuKZpm2a0dwTqquBHyR66NrmEEG/wBXqo+Dz9nLbdvKnl1jdQ2wEElp3ncllFp2jImua070y6j+yf09UqNxG9PtddHbF8o1tEExSN3X+a2K1w3hTtUl7Qd4BSPSXQykC62XNY9y1RSlr2uBsQQQeVlmItANhyTMLSSAFBpp0OX3D9uauO30jiORKsNJ7SnnR4afxNXKC57d/rdLbVc0XOaBSOzUO1TCS5pDL8ABl8rIkMYzD4Y3/wCH7Lh8VRyJHipsOPTR7nnzTr+Q/wBkBw9HXKjE2jR1Ow/mCZOKwFwZ/Cm9iS/MGxiwv8RGpXLzthNxIP4iSo0+08p+sB0H6ovWj6BsZ1Wrx/D2DtRuvxAsdepIVL2h2phebQxCNo4udmcevAeCpk2IudfUk95UQi5HvLgcdDuUnKUxqSDVTtTLYta8tB3hnZv1I1PiULzSv3aA8SpVNRwFwLZnDuewEebf2RV1IALsa6oPJjmgeROb0TRhHszk+gK3Dh9Ylx5BEI8I01YGt5vsPnqoVXtHNGcjY2wnvYQ/zdqhkrqiY3cXu73E28k9rpC/6xOL0rI32Y9rwd+Xc08llFXOjuW2OnEX8U5/LCGkl2ttw7lBiNiklaCiRLVzy8XEd2gWMwxx+I29Si0bgQD3LCU6ihW2DjRNYCeNt6xSak9k9FpJPkKCZetlwSAVsBdggmc9knuQLf5ozW6MchEA7Teq59X7IpHgPDQLMybe8psylVsQddIEuNyjApxiG4w8sScy1m5rGHWypYeot1sFZSAQsTPaSMP+MLWIHtLMMPb8CufmZToMpl1O07xr3aJ7MtZl1NJiEN1D9k+f7qPJRSd3n/wjEdI92rWOPeGm3mtSQBvxyRM7nSNv5NuVJwiHcwGcPdxt5/8ACYq2e75FGpKunbvkc/uYy3+5xHyQbFqtryMjS0DTU3J6kCySW3oZWEMCj94RewJcGgncLq0bdYJLTxMNOC+G2WZ8d3ubIPiElhcN5Hcqbgb7Bw71ZaHayeE6ueNLZ2kXtydcahHCiL2UqElzgG8UWjpXgfHr00Rh1TSTPzvYA69y5nYJPMtGl1PbhEcgvDOy/wBiTsn8w0QjtYXYAZXVDeOYcj2h5OTrMXjP9WAX+0wmM+WrT5KbV4NUR/FG632mjM0/5N0UduGyv3MPiE22uGC7EZ6d3wyOYeUjQR+Zh/RVyrhyPIuCAdCNQR3FXGHZCR+8BvREIdgGm2ck2U5TXbGSKXQyaW5KWyFztwJ8F0Sg2Rgj+r80T/l0bdzQl8ySNtOYDBpnggNtccVi6gyMcgsU5arYyicuuth6ZW16FkhrEpOxbmVDw5t3juT2I7gmsN+I9FB5mP8AqE32TWVZJvW2qjEMssa5bKS1Aw8SklaKVELkA7rhExgKXDTuf8DXO6AlWOtoo4og6NjQ617kZ+H3r2VMrsVnfo6R9uQNh5DRK5VgKViK9pDyDoRoQt4W+NriZC4Cx+FocSeWpFkxKdVHlKgnmx+g9JjUDfgic7vkk/8AywD5qO/aSX+2I4/wRtzfmcCUGpm3cAdyPw07W2s0DTkqq5dgwgXV107xd7pHDvc637J+gwh0ouHt/CHNzepRRqh1dO0DMBY8xcfJFwrIE7HHYQ1nxsd/lf0UWpZ7oXZu4tIBCk4Xicw0EjrcjqPI6IptDA00+bKA48QMvoNELTXBuwLhmIM1+hab77XB8LFHsKwxtUSIczTxDrEeB0PoqpgvxO6Lp3s9eQ49UY2kBkeg9lbr3kebchYKx0ewEMfM9TdXSGQnio9e7RTk2OgNHhrY9GkjxSZIW8hfnYXTMkrr7ylMeSosI5kC0UpJKmESSmpCnCm3IGGtFi0QsQ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ITEhUUEhQUFBQVFRQVFBQVFBQVFRQUFRUWFxQUFBUYHCggGBwlHBQUITEhJSorLi4uFx8zODMsNygtLisBCgoKDg0OGhAQGywlHyQsLCwsLCwsLCwsLCwsLCwsLCwsLCwsLCwsLCwsLCwsLCwsLCwsLCwsLCwsLCwsLCwsLP/AABEIAMsA+AMBIgACEQEDEQH/xAAcAAABBAMBAAAAAAAAAAAAAAAFAgMEBgABBwj/xABAEAABAwIDBQUECAUEAgMAAAABAAIDBBEFEiEGMUFRcSJhgZGhBxMysSNCUmJyksHRFBUzQ4IWouHwU7Jzk8L/xAAaAQADAQEBAQAAAAAAAAAAAAABAgMABAUG/8QAJhEAAgIBBAICAgMBAAAAAAAAAAECESEDEjFBE1EiMgVCBDNxgf/aAAwDAQACEQMRAD8AjU1UQjuG4wWnehEVPolmDkvm1ceDuassNVixfqVF/iEHDnDelNqEkpuTyChjbCo+hA5lU1sQsC7ijW1VTctb/wB1T8GHtytuNwXq/jtO42R1nRS6kfSG3NFAJSNAo+KxBs5A5j5q5RQCw04L04xttEWwJglOc5Mngp2IxRl7eARD3A5IbjMNhcIuGAWFmYPDIz9igNVTCnfZpJaTx4KfhrbtBBK3XUOca6nmmkrWFkVck6kopC3Mwi9ua3TOqWnUH5oZTY5LB2XAOHPcUZp9oWEXIt4oLxt9phyN11Q8tcX6acrKNstipjYQW3FyRbqU7jeKMdEcqEbOy3ata34YKwXRm0DDva4eCyXFYXcvEIPZaMYPBW3T9i0hzFpoiw2shODahSK6nGQrMGo8rGukIiY7VrnA9oc2tGpHepSlUk5DJYwB8fH0jOoVhoPqqHiWFxyuBZUxix+syQX8QCi9LRgDSaA6H+5l1/yASRlG3lBaZWI+1WPPIAfNGZW6FRaHAqoTSO91mBIylj45ARbhkcSplVBKz443t/Exw9SFTTXxFbBFILPKJlDQ4ZtFJEiaKpGYqfEGxC5VVxiq95KHAKRjBzyNaolZDlkaFDUbeOrHiqJTWy2uCQlCvmbv+alOjdl8EmOluNbI+JA3EYbRO4rFB/hAJO5Yp+May9wVKf8AeoBihLJWtboHGyLxYebDtFea/wAbr20qdF/PDslSPYW8c1/CyH1NSxmpKTidEWRucHuuBomNmKYSRZ3jM7MdSmj+M1JTUZNLAHrxStA+kpXzzZ3AhgN9eNtwVlESlNiASsi9rR/jx0o7Uck9RydnPNoWWqD4fNXOBvZHRVPattqjwHzXQsDoBKQ0uy6JYL5SGk8IG5VCxWC7Cr+7Ztrd3a8Uw7Dmt3t8wmk6Aih4JE4t3HyRdtE88FYcjRuACkQFqmpYoNFVm2fc8fDqotNsbLfXdyXRYniyW6YItXlhOV7SYE6NlhxS9ntmJ2NubWOqsu0TvevDRzCP4dGGsA13KaXzbC3iirnCpBwSHUEg3tKu1kPxrEHQR+8YASDrpewPGyu5UrE2lV/hdR7xpyDtPvuLWi5F+/d4qv4hWule57uO4cAODQOAAVmxPa11RTSM7GmUEtFjc30OvcqaXLg19XyPBfTjQ6HJYkTAK1M+wJ5LnooPfxdja9j1RelrpAAWyOHRxVcp3ubMx/ZLhfKHAFtyLE2470Xpoy1oBN3cT39yLVK0LYUfib3f1AyT/wCSNjz5kX9Uh80Lviha38DnN9LkeigFy0XIrVmuGDah04VSOeH3lBHMhw9AE8/Z+ne4ODg4jdclvzUWAOc4NaLuJsAN5R/Z2FsliLO424EXRU5PkFJA+TCbD4dEwcPtwVuq8LAJMZczuvcIXU1ElrFrHHgQ0Am3RM3L2bAAdh3cPJYpdJjDHuyEZXHQciVilb9jALG5iZoz94K007+yFWNoT22H7wR2nf2QvZ08SkjlnwjMbd9C/ooOyLvoP8nfNSMWN4ndFC2VP0P+RWf9q/wH6FizLC8AKOXobjtbkiNt5VZOlYqVuiv7VyB01xrp+qLSYm8xtsHNsNHDRVaUktaTxVxpoi5jc26y4oxeo2dEntoi0219XHukLh94X9UUh9oUv9xgPTRQ6ikZbK1tzfcBc+SUdl5HDswTeET/ANkfDKPEhbT6CH+uIXfEwjwCkQbR0ztz7dSqtXbNSsFzFM3rE/8AZB/5c/Ww3JHCY2DrNJXNd8LwfFS3zG3PouNNinZq3MOhKlQbQ1Uf13f5C6ydco1HR4WH3lz6o9HNpouSM2zn+tY+YRKn2+cBYtv4oqUUamdK/iCsDXOXPWbeO/8AE7wS/wDXk31IT4oOaBQU25pxG1oAALrk2AF7c+apRKK4lis1QzNMLEOs0d1kHuuWf2ZWPA6EzXz5WE6G+mvenA5QMSOYtb4+KWKthbJGBOzOBP1QfVHnOQbB48rSeZ9AijShPkyFrSwJSUwMqg5mZ2Y6mzbEgjx81f8AZqmZFEGsJ3NDtTe41Onjv7lTauIFov8AaB9VZcGqDkNjxvbluVOhOywVVTpp/wBHcgrzdw6hSJZv+FADyH3NsuhHcN5ulMUWpky1BA4S6eD1tRRO3+IDnkNb70FxO4DNcrE6WA2FdoXat6hGKeXshBZar3mj2tNu63qCidI9hAvdvQ3+a7YfyIbmyUoOhWIS3jd0UDZ6a0R/EVaaHD6B4+mmm13hrWt9bFXPZ3AsJYAIGRuO/wCkeZHX6PKpuuW5AUcUc5gzyG0bXPPJjS7zspdVsNiFQ0BsQYDxle1gHUC7vRdqhja0WaAByaAB5BKQlqblQVGjlNJ7HyQ0TVOWwFxEy58HP09Fc8O2Io4mgZXyW4yPJv1DbD0VjWJLa4GGKWiijFo42MH3WtHyCfW1pAxpy5Zt7tXSSk08EbJZL2dPlAEeXUhjrXeeHLeuoTRhzS07nAg9CLFctq/ZrJBm/hyJhwzECQDg3XsnqCmigMrEQ7O5MVVO0jUBF5sKniFpYpGdWm3mNEOqiLK7WCYIxHDY8hcBqEBjoXObmbwVrqheM9ELwA/EO9QlFbiieCHheImM5XjTvVqhexwu2yF4hhjXgkaFDcLrXRPyP3Jk3DD4A88FjqmXaR4oOWowJLi6iVFPfUeX7KOvpbvlEaEqwyECoxYHOvuO7X9FKkFgU3lYMoGYm13XHZBvuHPguRFGTIRYBSmKLTm6kBKwjpcsakBKBQMbmHZPgiuF9kHwKEPOhUuim0KdcCBaSXl81CrKjKx57ikvmQvHKm0Lu/RKYo+Jy6HvP6rEt0Acx5P1Rp1W11RjgFlhiKmwuQ5rlMpyuUo0EmSaLbJiDdR76LGPTJ08CUWrCtqZqWPsi7AM2VxcbjuJXVcOqxLFHINz2NeOjgCuG4hXvdG4vtZseRtuQHFdg2Jv/AUt/wDwR/8AqF2Rlui2xaDaxaUevro4WGSVwYwWu43sL6DciYkhYqtV+0HDo9DMSfuxyO+QQyf2q0I+Bk7zyEdv/YplCXoO1l7SXLnT/am539Ggnfyu4D5NKYdt1ir/AOnhwbyzOe79AmWnIOxnRyVBrMHp5f6kMb78SwX8xqqngWKYzLUR+/hiigzH3lm9rLY2td3OyvCzVCNUVmt2Io3AhrXR3+y4m35rqrD2Xujc50VQHAm+V8ZBH+TSQfJdMcmyUbMcxqdjKpu5rX/hdr5FVTaHZSoAze5kBH3Su7pxpReULwecMJrDfI+4I0sd/ijAC7XXbPUk+s1PC88HFjc3g4a+qgS7EUZFmtLOhvb810qpBZxTFCWi43ptrxlDnWA58l1HFfZm14IZILcLgtPmLhVDabYarhhsyF8gG8ss/QDkNfRSnpbh4tgaBzbdkhPhU1j3scRdzSDYtNwQeRB3FWaAuLQQ7zXM9CQ+5dk1qUonvnjeAehSTV23td5Kb05ro1omtbneGAtGYhuZxsBmNrk8AtuLWucGva4NcW52nsuym1weSFPnF75X36FQ6rEg0nskd24DwTbXXACxSzW4qs49XZjlH/StxVMkwuHBo3cylw0bGm/xO5n9AqQ0W8sVySI7qfJTuvvIJP7LE9iLvo3dCtK0lQljzOSmwO0UKMqXCuA6WTC9aYdU2Stg6rGSHsWd9C7v0Hiu9YBT+7poGfZijHk0LgdR2nQR/bmjb4F7QvRMYsAOQAXdo/1/9JSFJitpWysLH3ynfYkHzCfW04oDi2Sogb+4YTxLu0Se8nep0WEU7fhhjHRjf2U1Yjufsw2yBo3NaOgASi1LSSgYac1JKW5JJTgG3phyfemXBEwi6dYU2sa5YBKYU4EwxxUDEtoqWAfTTRs7swLvIaoBC11l1zvFfa3Rx3ELJJTz0Y3zJv6Kl4t7Wa2S4iyQj7rczvzO/ZB0uRtrLt7ZMOpP4MzSNa2pBaIXAAPf2hma77TbXOu5cuwyS8YQmqxCaoeXzPdI/KdXG56DkpmBSdm3JDdbBJYCRKQ4pRSCiIaLkDqhme8Hg2/qEaJQYn6Z45sd8wk1PqGPIrCdGn8X6KW5yhYadHDvClOCaPBnyMVhu09CtrJ29k9CsSTeQxRJiKlRuUKMp+Ny4ToJmZY12tky1ycjGt1jCaypDJ6cncySN56NcCfku44dt7hs1g2pjafsvOQ+q89Ys/NLblYKW7Z8EXa8i/MXXdofWmSk1eT03T1LHi7HtcObXA/JPLyu+Cpp+1HI5oHFj3N9AUWw32h4lFYCdzxyeM//ACqNR9go9IrV1xXD/bLUN0mgY/vaS0+R0VmoPa7Ru/qMkj8Mw9EdvoFM6JmSXFAsO21oJvgqGX5O7J9USlxanAuZo7fjC21+gDznJGZVfFdv6CK/0oceTAXeoVSxL2tgXEEN+RebegReDKLOqPKH12IxRi8kjGD7zgFxOv26xGo0a9zAeEYt6oHU0tQ/tSOJJ+04k/NCxq9s6/iftFootGvMp5MH6qq4j7WJTpBE1nIuOY+QVSpMIZveSe7cEThpo2/C1o8FkmwXFEat2jxKp0MkuU8B2G+llCjwN7jeR9udtT5o7mWZk232weR9A2PBYm8C495/RDsYjDSGtAFhwVhc5V3Gj9IfD5KWskkqDBtsiUDbvcPulPYM+z3DvSMJ/qH8JSYXZZuqWPCYWHXFNuenSm8iqTGnOQW/0/UOHmEdLEJqqVzJ2kjQpJ8BjyJwv4nDu/VTnNQ+kNpSOoRIlbTfxNLk06nBie4uAsLBp3uPcsQWeqL5bDcL/IralKVjpUE2KQ1NNanQFyWXFhSoRoooCmVEZYwOJGrcwsd3Xks0Ars0g99c7swv0vqru2qongZXlp00VAa67rnmj/8AL43C406Lu0rSwQnkmbTMY2IFjw8OPDhZA8GF5G9b+Scr6bIy1yQSD00ScFNnjofks3csmX1LC+Bjt7QfBRpMIiO4W6J8SJQeumkydsGSYH9l3mmv5M/7Y9UZJScy2xB8kirYjTmJ2W99L3S8GI963MAQdNVK2hbctPVRKNtiD3hc8qjIonaLYDbcmZXJBekOcuqyI7G9bKjMfqn2kJbGFBywvWrpJWMKJQDFXXlPh8kfgYXODRx+XE+SBVQD5XkbhmN+4aBc+s+EPAYwk/S+BS6+AiQOCaww/SeBRKc3QjmJnyTI3iwSjZQownM5VbEY64qLXOLiCeCc94kOcs6ZgVJpN1PzUyoNmk9yiYhpI09FJqXdg9FGH1aGfKAdC28hPIFYlYb8T/wlbSSQWyyU7QWg5rpz3RSKAdkANNrf93rbJGG/atbhrdO9KLNuaHGsUPGqoNZlB7Tu/gnnTH6oJ7zuQ7EYdAXWzdym9LbkZTsHjd4I5g1ZduXiFAw+IOcQd2UpincYZbHdf0VI4yK84DWJ6tt4obQS5XDuKm4jLZod3+igFtjcbltTEjR4LJdbzKXgGAz1LA9uVkY0dJJo244NAF3HoEcp9l4RvdLKR8WUCNg+bvULqi7Vk2irmRbhY9/wNc4/dBPyV/o8Ggbq2BhP37vP+5E20xPCw5DQeSLkA5HtDh0sbWOkblBJABIv+W9whkA1HeR81evabThsUW+5efkqJT/E38Q+a5dT7IrHg6dT7P04AJYX6fXefk2ymsw2nH9qIf4A+punrEAW10TLw7kmcxaEVdNFlIY2IHm6IOt0AIUWemhP9uP8gHyUh0JTbqd3JI5sNICVeGs+qC3objyKFTUjwbDtcBbf3aK4Mw953ApMuBOO8WTKUjOinV1YKdj4/wC+7sOsQRGzS7bje48UJhiyxuJ3uHkOAVwrtmWnVzdRx3efNBa3CHhrsva0PcVmnlsya6K1hv8AU8CirghtPTvZJ22ubv3ggeaIArQ4DIxuiWCkhKCdCsS5IcE6WpLmrABWKA9kp+X4T0S8cjsI227Vsx/yPZ9LeayYdk9FKPYz6AdAe078JWLVF8buhWJJDFle1x3uPnZYyO24J3MtArrpExQQ7FX6gIhdCcRd2lLW4GhyOYSdXHol4tTZm5hvHyW8JZ2SeZRAMCaEbiBvIBNRmisd4KN7I0LJpI2ynsZjm6AXA80DxGnyP0+E7kUwCTKL8ikrNMa8HX8B2gghAhmb2W3Ae0XFu8cEZdhWH1Ra5hje5pu27iHA9Li641LjBvqPFSYMUaeOvqgtaXZtqO0TYfIz4W36WUX+Pcz44XWG82K59h+11TH8EzrciQ4et1YaP2lcJ4g7vb2T5Ki1E+wbSve1rFGSsga1uUhzyfIAKh4QwOmiB0BkYDbfbMLq2+1DGaWpMLoGua4B+e4FtbW468VWtl6YyVcDGkAukbbNu3318ksk3OIy4O7/AMqhduktyzCyV/p/k5p80l+Fyt+p+S/yuornFp1Dh1GiIhOZs+ONlJjwOMIZHUj7X+5w+ZTolafr3/z/AOUTBZlLGzkky1EI3kIO5o69S791Fndl+tG3rv8AUrWzBGuqoXNIDb3FtwVKr6QBx5HwU+rxBx0Et+5osPRBq0k6l3RJKYUhv4OIIPDePJIlZA/fFHfubY+i0yAvsGguJ3AAknwCnCKGnF6h8bHfYLsz/wD6mdrzspptcBaBjcIiO6IebgPmiWHbOse63umnmbGzRzJPBCsQ2xhZ/SjzkbnynK3qI2n5nwVWxja6omGV8ji37AsyP8jbBHebaWna+CghaGwyB81+0Yx9GBycb2J6KusaxoL5HNs0j6PN25Df4WgXsOZNgq0+rLuKkUtMXi5cLchvRjKVmaRJmndPKZHc7m27uaOidm+E9EqOCws0af8AeKaqXsaDmcN24alNSiqF5YCpT2z0KxJgd2z3grFJjlpaUprStBY8v0AOnJdbsmLCB1bruKNX0QCZ1yVLW6HgGcMFox33KkuKZpm2a0dwTqquBHyR66NrmEEG/wBXqo+Dz9nLbdvKnl1jdQ2wEElp3ncllFp2jImua070y6j+yf09UqNxG9PtddHbF8o1tEExSN3X+a2K1w3hTtUl7Qd4BSPSXQykC62XNY9y1RSlr2uBsQQQeVlmItANhyTMLSSAFBpp0OX3D9uauO30jiORKsNJ7SnnR4afxNXKC57d/rdLbVc0XOaBSOzUO1TCS5pDL8ABl8rIkMYzD4Y3/wCH7Lh8VRyJHipsOPTR7nnzTr+Q/wBkBw9HXKjE2jR1Ow/mCZOKwFwZ/Cm9iS/MGxiwv8RGpXLzthNxIP4iSo0+08p+sB0H6ovWj6BsZ1Wrx/D2DtRuvxAsdepIVL2h2phebQxCNo4udmcevAeCpk2IudfUk95UQi5HvLgcdDuUnKUxqSDVTtTLYta8tB3hnZv1I1PiULzSv3aA8SpVNRwFwLZnDuewEebf2RV1IALsa6oPJjmgeROb0TRhHszk+gK3Dh9Ylx5BEI8I01YGt5vsPnqoVXtHNGcjY2wnvYQ/zdqhkrqiY3cXu73E28k9rpC/6xOL0rI32Y9rwd+Xc08llFXOjuW2OnEX8U5/LCGkl2ttw7lBiNiklaCiRLVzy8XEd2gWMwxx+I29Si0bgQD3LCU6ihW2DjRNYCeNt6xSak9k9FpJPkKCZetlwSAVsBdggmc9knuQLf5ozW6MchEA7Teq59X7IpHgPDQLMybe8psylVsQddIEuNyjApxiG4w8sScy1m5rGHWypYeot1sFZSAQsTPaSMP+MLWIHtLMMPb8CufmZToMpl1O07xr3aJ7MtZl1NJiEN1D9k+f7qPJRSd3n/wjEdI92rWOPeGm3mtSQBvxyRM7nSNv5NuVJwiHcwGcPdxt5/8ACYq2e75FGpKunbvkc/uYy3+5xHyQbFqtryMjS0DTU3J6kCySW3oZWEMCj94RewJcGgncLq0bdYJLTxMNOC+G2WZ8d3ubIPiElhcN5Hcqbgb7Bw71ZaHayeE6ueNLZ2kXtydcahHCiL2UqElzgG8UWjpXgfHr00Rh1TSTPzvYA69y5nYJPMtGl1PbhEcgvDOy/wBiTsn8w0QjtYXYAZXVDeOYcj2h5OTrMXjP9WAX+0wmM+WrT5KbV4NUR/FG632mjM0/5N0UduGyv3MPiE22uGC7EZ6d3wyOYeUjQR+Zh/RVyrhyPIuCAdCNQR3FXGHZCR+8BvREIdgGm2ck2U5TXbGSKXQyaW5KWyFztwJ8F0Sg2Rgj+r80T/l0bdzQl8ySNtOYDBpnggNtccVi6gyMcgsU5arYyicuuth6ZW16FkhrEpOxbmVDw5t3juT2I7gmsN+I9FB5mP8AqE32TWVZJvW2qjEMssa5bKS1Aw8SklaKVELkA7rhExgKXDTuf8DXO6AlWOtoo4og6NjQ617kZ+H3r2VMrsVnfo6R9uQNh5DRK5VgKViK9pDyDoRoQt4W+NriZC4Cx+FocSeWpFkxKdVHlKgnmx+g9JjUDfgic7vkk/8AywD5qO/aSX+2I4/wRtzfmcCUGpm3cAdyPw07W2s0DTkqq5dgwgXV107xd7pHDvc637J+gwh0ouHt/CHNzepRRqh1dO0DMBY8xcfJFwrIE7HHYQ1nxsd/lf0UWpZ7oXZu4tIBCk4Xicw0EjrcjqPI6IptDA00+bKA48QMvoNELTXBuwLhmIM1+hab77XB8LFHsKwxtUSIczTxDrEeB0PoqpgvxO6Lp3s9eQ49UY2kBkeg9lbr3kebchYKx0ewEMfM9TdXSGQnio9e7RTk2OgNHhrY9GkjxSZIW8hfnYXTMkrr7ylMeSosI5kC0UpJKmESSmpCnCm3IGGtFi0QsQG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://www.metroactive.com/papers/metro/05.24.01/gifs/desk1-0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4343400" cy="35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7515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El/La _____ está</a:t>
            </a:r>
            <a:r>
              <a:rPr lang="es-MX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664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7620000" cy="6096000"/>
          </a:xfrm>
        </p:spPr>
        <p:txBody>
          <a:bodyPr>
            <a:normAutofit/>
          </a:bodyPr>
          <a:lstStyle/>
          <a:p>
            <a:pPr>
              <a:tabLst>
                <a:tab pos="2286000" algn="l"/>
              </a:tabLst>
            </a:pPr>
            <a:r>
              <a:rPr lang="en-US" sz="3600" dirty="0" err="1" smtClean="0">
                <a:solidFill>
                  <a:srgbClr val="FF0000"/>
                </a:solidFill>
              </a:rPr>
              <a:t>Yo</a:t>
            </a:r>
            <a:r>
              <a:rPr lang="en-US" sz="3600" dirty="0" smtClean="0"/>
              <a:t> 	</a:t>
            </a:r>
            <a:r>
              <a:rPr lang="en-US" sz="3600" dirty="0" err="1" smtClean="0"/>
              <a:t>est</a:t>
            </a:r>
            <a:r>
              <a:rPr lang="en-US" sz="3600" dirty="0" err="1" smtClean="0">
                <a:solidFill>
                  <a:srgbClr val="FF0000"/>
                </a:solidFill>
              </a:rPr>
              <a:t>oy</a:t>
            </a:r>
            <a:endParaRPr lang="en-US" sz="3600" dirty="0" smtClean="0">
              <a:solidFill>
                <a:srgbClr val="FF0000"/>
              </a:solidFill>
            </a:endParaRPr>
          </a:p>
          <a:p>
            <a:pPr>
              <a:tabLst>
                <a:tab pos="2286000" algn="l"/>
              </a:tabLst>
            </a:pPr>
            <a:r>
              <a:rPr lang="en-US" sz="3600" dirty="0" smtClean="0">
                <a:solidFill>
                  <a:srgbClr val="FF0000"/>
                </a:solidFill>
              </a:rPr>
              <a:t>T</a:t>
            </a:r>
            <a:r>
              <a:rPr lang="es-MX" sz="3600" dirty="0" smtClean="0">
                <a:solidFill>
                  <a:srgbClr val="FF0000"/>
                </a:solidFill>
              </a:rPr>
              <a:t>ú 	</a:t>
            </a:r>
            <a:r>
              <a:rPr lang="en-US" sz="3600" dirty="0" err="1" smtClean="0"/>
              <a:t>est</a:t>
            </a:r>
            <a:r>
              <a:rPr lang="en-US" sz="3600" dirty="0" err="1" smtClean="0">
                <a:solidFill>
                  <a:srgbClr val="FF0000"/>
                </a:solidFill>
              </a:rPr>
              <a:t>ás</a:t>
            </a:r>
            <a:endParaRPr lang="en-US" sz="3600" dirty="0" smtClean="0">
              <a:solidFill>
                <a:srgbClr val="FF0000"/>
              </a:solidFill>
            </a:endParaRPr>
          </a:p>
          <a:p>
            <a:pPr>
              <a:tabLst>
                <a:tab pos="2286000" algn="l"/>
              </a:tabLst>
            </a:pPr>
            <a:r>
              <a:rPr lang="es-MX" sz="3600" dirty="0" smtClean="0">
                <a:solidFill>
                  <a:srgbClr val="FF0000"/>
                </a:solidFill>
              </a:rPr>
              <a:t>Usted 	</a:t>
            </a:r>
            <a:r>
              <a:rPr lang="en-US" sz="3600" dirty="0" err="1" smtClean="0"/>
              <a:t>est</a:t>
            </a:r>
            <a:r>
              <a:rPr lang="en-US" sz="3600" dirty="0" err="1" smtClean="0">
                <a:solidFill>
                  <a:srgbClr val="FF0000"/>
                </a:solidFill>
              </a:rPr>
              <a:t>á</a:t>
            </a:r>
            <a:endParaRPr lang="en-US" sz="3600" dirty="0" smtClean="0">
              <a:solidFill>
                <a:srgbClr val="FF0000"/>
              </a:solidFill>
            </a:endParaRPr>
          </a:p>
          <a:p>
            <a:pPr>
              <a:tabLst>
                <a:tab pos="2286000" algn="l"/>
              </a:tabLst>
            </a:pPr>
            <a:r>
              <a:rPr lang="es-MX" sz="3600" dirty="0" smtClean="0">
                <a:solidFill>
                  <a:srgbClr val="FF0000"/>
                </a:solidFill>
              </a:rPr>
              <a:t>Él 	</a:t>
            </a:r>
            <a:r>
              <a:rPr lang="en-US" sz="3600" dirty="0" err="1" smtClean="0"/>
              <a:t>est</a:t>
            </a:r>
            <a:r>
              <a:rPr lang="en-US" sz="3600" dirty="0" err="1" smtClean="0">
                <a:solidFill>
                  <a:srgbClr val="FF0000"/>
                </a:solidFill>
              </a:rPr>
              <a:t>á</a:t>
            </a:r>
            <a:endParaRPr lang="en-US" sz="3600" dirty="0" smtClean="0">
              <a:solidFill>
                <a:srgbClr val="FF0000"/>
              </a:solidFill>
            </a:endParaRPr>
          </a:p>
          <a:p>
            <a:pPr>
              <a:tabLst>
                <a:tab pos="2286000" algn="l"/>
              </a:tabLst>
            </a:pPr>
            <a:r>
              <a:rPr lang="es-MX" sz="3600" dirty="0" smtClean="0">
                <a:solidFill>
                  <a:srgbClr val="FF0000"/>
                </a:solidFill>
              </a:rPr>
              <a:t>Ella 	</a:t>
            </a:r>
            <a:r>
              <a:rPr lang="en-US" sz="3600" dirty="0" err="1" smtClean="0"/>
              <a:t>est</a:t>
            </a:r>
            <a:r>
              <a:rPr lang="en-US" sz="3600" dirty="0" err="1" smtClean="0">
                <a:solidFill>
                  <a:srgbClr val="FF0000"/>
                </a:solidFill>
              </a:rPr>
              <a:t>á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4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7620000" cy="6096000"/>
          </a:xfrm>
        </p:spPr>
        <p:txBody>
          <a:bodyPr>
            <a:normAutofit/>
          </a:bodyPr>
          <a:lstStyle/>
          <a:p>
            <a:pPr>
              <a:tabLst>
                <a:tab pos="2286000" algn="l"/>
              </a:tabLst>
            </a:pPr>
            <a:r>
              <a:rPr lang="en-US" sz="3600" dirty="0" err="1" smtClean="0">
                <a:solidFill>
                  <a:srgbClr val="FF0000"/>
                </a:solidFill>
              </a:rPr>
              <a:t>Yo</a:t>
            </a:r>
            <a:r>
              <a:rPr lang="en-US" sz="3600" dirty="0" smtClean="0"/>
              <a:t> 	</a:t>
            </a:r>
            <a:r>
              <a:rPr lang="en-US" sz="3600" dirty="0" err="1" smtClean="0"/>
              <a:t>est</a:t>
            </a:r>
            <a:r>
              <a:rPr lang="en-US" sz="3600" dirty="0" err="1" smtClean="0">
                <a:solidFill>
                  <a:srgbClr val="FF0000"/>
                </a:solidFill>
              </a:rPr>
              <a:t>oy</a:t>
            </a:r>
            <a:endParaRPr lang="en-US" sz="3600" dirty="0" smtClean="0">
              <a:solidFill>
                <a:srgbClr val="FF0000"/>
              </a:solidFill>
            </a:endParaRPr>
          </a:p>
          <a:p>
            <a:pPr>
              <a:tabLst>
                <a:tab pos="2286000" algn="l"/>
              </a:tabLst>
            </a:pPr>
            <a:r>
              <a:rPr lang="en-US" sz="3600" dirty="0" smtClean="0">
                <a:solidFill>
                  <a:srgbClr val="FF0000"/>
                </a:solidFill>
              </a:rPr>
              <a:t>T</a:t>
            </a:r>
            <a:r>
              <a:rPr lang="es-MX" sz="3600" dirty="0" smtClean="0">
                <a:solidFill>
                  <a:srgbClr val="FF0000"/>
                </a:solidFill>
              </a:rPr>
              <a:t>ú 	</a:t>
            </a:r>
            <a:r>
              <a:rPr lang="en-US" sz="3600" dirty="0" err="1" smtClean="0"/>
              <a:t>est</a:t>
            </a:r>
            <a:r>
              <a:rPr lang="en-US" sz="3600" dirty="0" err="1" smtClean="0">
                <a:solidFill>
                  <a:srgbClr val="FF0000"/>
                </a:solidFill>
              </a:rPr>
              <a:t>ás</a:t>
            </a:r>
            <a:endParaRPr lang="en-US" sz="3600" dirty="0" smtClean="0">
              <a:solidFill>
                <a:srgbClr val="FF0000"/>
              </a:solidFill>
            </a:endParaRPr>
          </a:p>
          <a:p>
            <a:pPr>
              <a:tabLst>
                <a:tab pos="2286000" algn="l"/>
              </a:tabLst>
            </a:pPr>
            <a:r>
              <a:rPr lang="es-MX" sz="3600" dirty="0" smtClean="0">
                <a:solidFill>
                  <a:srgbClr val="FF0000"/>
                </a:solidFill>
              </a:rPr>
              <a:t>Usted 	</a:t>
            </a:r>
            <a:r>
              <a:rPr lang="en-US" sz="3600" dirty="0" err="1" smtClean="0"/>
              <a:t>est</a:t>
            </a:r>
            <a:r>
              <a:rPr lang="en-US" sz="3600" dirty="0" err="1" smtClean="0">
                <a:solidFill>
                  <a:srgbClr val="FF0000"/>
                </a:solidFill>
              </a:rPr>
              <a:t>á</a:t>
            </a:r>
            <a:endParaRPr lang="en-US" sz="3600" dirty="0" smtClean="0">
              <a:solidFill>
                <a:srgbClr val="FF0000"/>
              </a:solidFill>
            </a:endParaRPr>
          </a:p>
          <a:p>
            <a:pPr>
              <a:tabLst>
                <a:tab pos="2286000" algn="l"/>
              </a:tabLst>
            </a:pPr>
            <a:r>
              <a:rPr lang="es-MX" sz="3600" dirty="0" smtClean="0">
                <a:solidFill>
                  <a:srgbClr val="FF0000"/>
                </a:solidFill>
              </a:rPr>
              <a:t>Él 	</a:t>
            </a:r>
            <a:r>
              <a:rPr lang="en-US" sz="3600" dirty="0" err="1" smtClean="0"/>
              <a:t>est</a:t>
            </a:r>
            <a:r>
              <a:rPr lang="en-US" sz="3600" dirty="0" err="1" smtClean="0">
                <a:solidFill>
                  <a:srgbClr val="FF0000"/>
                </a:solidFill>
              </a:rPr>
              <a:t>á</a:t>
            </a:r>
            <a:endParaRPr lang="en-US" sz="3600" dirty="0" smtClean="0">
              <a:solidFill>
                <a:srgbClr val="FF0000"/>
              </a:solidFill>
            </a:endParaRPr>
          </a:p>
          <a:p>
            <a:pPr>
              <a:tabLst>
                <a:tab pos="2286000" algn="l"/>
              </a:tabLst>
            </a:pPr>
            <a:r>
              <a:rPr lang="es-MX" sz="3600" dirty="0" smtClean="0">
                <a:solidFill>
                  <a:srgbClr val="FF0000"/>
                </a:solidFill>
              </a:rPr>
              <a:t>Ella 	</a:t>
            </a:r>
            <a:r>
              <a:rPr lang="en-US" sz="3600" dirty="0" err="1" smtClean="0"/>
              <a:t>est</a:t>
            </a:r>
            <a:r>
              <a:rPr lang="en-US" sz="3600" dirty="0" err="1" smtClean="0">
                <a:solidFill>
                  <a:srgbClr val="FF0000"/>
                </a:solidFill>
              </a:rPr>
              <a:t>á</a:t>
            </a:r>
            <a:endParaRPr lang="en-US" sz="3600" dirty="0" smtClean="0">
              <a:solidFill>
                <a:srgbClr val="FF0000"/>
              </a:solidFill>
            </a:endParaRPr>
          </a:p>
          <a:p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3952568" y="1828800"/>
            <a:ext cx="685800" cy="17526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7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7620000" cy="6096000"/>
          </a:xfrm>
        </p:spPr>
        <p:txBody>
          <a:bodyPr>
            <a:normAutofit/>
          </a:bodyPr>
          <a:lstStyle/>
          <a:p>
            <a:pPr>
              <a:tabLst>
                <a:tab pos="4513263" algn="l"/>
              </a:tabLst>
            </a:pPr>
            <a:r>
              <a:rPr lang="en-US" sz="3600" u="sng" dirty="0" err="1" smtClean="0">
                <a:solidFill>
                  <a:srgbClr val="FF0000"/>
                </a:solidFill>
              </a:rPr>
              <a:t>Yo</a:t>
            </a:r>
            <a:r>
              <a:rPr lang="en-US" sz="3600" dirty="0" smtClean="0"/>
              <a:t> 	</a:t>
            </a:r>
            <a:r>
              <a:rPr lang="en-US" sz="3600" dirty="0" err="1" smtClean="0"/>
              <a:t>est</a:t>
            </a:r>
            <a:r>
              <a:rPr lang="en-US" sz="3600" dirty="0" err="1" smtClean="0">
                <a:solidFill>
                  <a:srgbClr val="FF0000"/>
                </a:solidFill>
              </a:rPr>
              <a:t>oy</a:t>
            </a:r>
            <a:endParaRPr lang="en-US" sz="3600" dirty="0" smtClean="0">
              <a:solidFill>
                <a:srgbClr val="FF0000"/>
              </a:solidFill>
            </a:endParaRPr>
          </a:p>
          <a:p>
            <a:pPr>
              <a:tabLst>
                <a:tab pos="4513263" algn="l"/>
              </a:tabLst>
            </a:pPr>
            <a:r>
              <a:rPr lang="en-US" sz="3600" u="sng" dirty="0" smtClean="0">
                <a:solidFill>
                  <a:srgbClr val="FF0000"/>
                </a:solidFill>
              </a:rPr>
              <a:t>T</a:t>
            </a:r>
            <a:r>
              <a:rPr lang="es-MX" sz="3600" u="sng" dirty="0" smtClean="0">
                <a:solidFill>
                  <a:srgbClr val="FF0000"/>
                </a:solidFill>
              </a:rPr>
              <a:t>ú</a:t>
            </a:r>
            <a:r>
              <a:rPr lang="es-MX" sz="3600" dirty="0" smtClean="0">
                <a:solidFill>
                  <a:srgbClr val="FF0000"/>
                </a:solidFill>
              </a:rPr>
              <a:t> 	</a:t>
            </a:r>
            <a:r>
              <a:rPr lang="en-US" sz="3600" dirty="0" err="1" smtClean="0"/>
              <a:t>est</a:t>
            </a:r>
            <a:r>
              <a:rPr lang="en-US" sz="3600" dirty="0" err="1" smtClean="0">
                <a:solidFill>
                  <a:srgbClr val="FF0000"/>
                </a:solidFill>
              </a:rPr>
              <a:t>ás</a:t>
            </a:r>
            <a:endParaRPr lang="en-US" sz="3600" dirty="0" smtClean="0">
              <a:solidFill>
                <a:srgbClr val="FF0000"/>
              </a:solidFill>
            </a:endParaRPr>
          </a:p>
          <a:p>
            <a:pPr>
              <a:tabLst>
                <a:tab pos="4513263" algn="l"/>
              </a:tabLst>
            </a:pPr>
            <a:r>
              <a:rPr lang="es-MX" sz="3600" dirty="0" smtClean="0">
                <a:solidFill>
                  <a:srgbClr val="FF0000"/>
                </a:solidFill>
              </a:rPr>
              <a:t>Usted, </a:t>
            </a:r>
            <a:r>
              <a:rPr lang="es-MX" sz="3600" u="sng" dirty="0" smtClean="0">
                <a:solidFill>
                  <a:srgbClr val="FF0000"/>
                </a:solidFill>
              </a:rPr>
              <a:t>Él</a:t>
            </a:r>
            <a:r>
              <a:rPr lang="es-MX" sz="3600" dirty="0" smtClean="0">
                <a:solidFill>
                  <a:srgbClr val="FF0000"/>
                </a:solidFill>
              </a:rPr>
              <a:t>, </a:t>
            </a:r>
            <a:r>
              <a:rPr lang="es-MX" sz="3600" dirty="0">
                <a:solidFill>
                  <a:srgbClr val="FF0000"/>
                </a:solidFill>
              </a:rPr>
              <a:t>Ella</a:t>
            </a:r>
            <a:r>
              <a:rPr lang="es-MX" sz="3600" dirty="0" smtClean="0">
                <a:solidFill>
                  <a:srgbClr val="FF0000"/>
                </a:solidFill>
              </a:rPr>
              <a:t>	</a:t>
            </a:r>
            <a:r>
              <a:rPr lang="en-US" sz="3600" dirty="0" err="1" smtClean="0"/>
              <a:t>est</a:t>
            </a:r>
            <a:r>
              <a:rPr lang="en-US" sz="3600" dirty="0" err="1" smtClean="0">
                <a:solidFill>
                  <a:srgbClr val="FF0000"/>
                </a:solidFill>
              </a:rPr>
              <a:t>á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3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¿Dónde…?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3200" dirty="0" smtClean="0"/>
              <a:t>¿</a:t>
            </a:r>
            <a:r>
              <a:rPr lang="es-MX" sz="3200" u="sng" dirty="0" smtClean="0"/>
              <a:t>Dónde</a:t>
            </a:r>
            <a:r>
              <a:rPr lang="es-MX" sz="3200" dirty="0" smtClean="0"/>
              <a:t> </a:t>
            </a:r>
            <a:r>
              <a:rPr lang="es-MX" sz="3200" dirty="0" smtClean="0">
                <a:solidFill>
                  <a:srgbClr val="FF0000"/>
                </a:solidFill>
              </a:rPr>
              <a:t>está</a:t>
            </a:r>
            <a:r>
              <a:rPr lang="es-MX" sz="3200" dirty="0" smtClean="0"/>
              <a:t> </a:t>
            </a:r>
            <a:r>
              <a:rPr lang="es-MX" sz="3200" dirty="0" smtClean="0">
                <a:solidFill>
                  <a:srgbClr val="00B050"/>
                </a:solidFill>
              </a:rPr>
              <a:t>la Biblia</a:t>
            </a:r>
            <a:r>
              <a:rPr lang="es-MX" sz="3200" dirty="0" smtClean="0"/>
              <a:t>?</a:t>
            </a:r>
          </a:p>
          <a:p>
            <a:r>
              <a:rPr lang="es-MX" sz="3200" dirty="0" smtClean="0">
                <a:solidFill>
                  <a:srgbClr val="00B050"/>
                </a:solidFill>
              </a:rPr>
              <a:t>La Biblia </a:t>
            </a:r>
            <a:r>
              <a:rPr lang="es-MX" sz="3200" dirty="0" smtClean="0">
                <a:solidFill>
                  <a:srgbClr val="FF0000"/>
                </a:solidFill>
              </a:rPr>
              <a:t>está</a:t>
            </a:r>
            <a:r>
              <a:rPr lang="es-MX" sz="3200" dirty="0" smtClean="0"/>
              <a:t> </a:t>
            </a:r>
            <a:r>
              <a:rPr lang="es-MX" sz="3200" u="sng" dirty="0" smtClean="0"/>
              <a:t>en la mochila</a:t>
            </a:r>
            <a:r>
              <a:rPr lang="es-MX" sz="3200" dirty="0" smtClean="0"/>
              <a:t>. </a:t>
            </a:r>
          </a:p>
          <a:p>
            <a:pPr marL="114300" indent="0">
              <a:buNone/>
            </a:pPr>
            <a:endParaRPr lang="es-MX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238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¿Dónde…?</a:t>
            </a:r>
            <a:endParaRPr lang="en-US" dirty="0"/>
          </a:p>
        </p:txBody>
      </p:sp>
      <p:pic>
        <p:nvPicPr>
          <p:cNvPr id="4098" name="Picture 2" descr="http://davpspehowa.com/ProfileImages/2d86122a-ec2e-4337-8f79-c43b4ee2e50c_school_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6040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¿Dónde…?</a:t>
            </a:r>
            <a:endParaRPr lang="en-US" dirty="0"/>
          </a:p>
        </p:txBody>
      </p:sp>
      <p:sp>
        <p:nvSpPr>
          <p:cNvPr id="3" name="AutoShape 2" descr="data:image/jpeg;base64,/9j/4AAQSkZJRgABAQAAAQABAAD/2wCEAAkGBxAQEBQQEBQQEBQQEBAPDw8PDw8VEA8PFBQWFhQUFRQYHCghGBolHBQVITEhJSkrLi4uFx8zRDMsNygtLisBCgoKDg0OGhAQGiwkHSUsLCwsLCwsLCwsLCwsLywsLCwsLCwsLCwsLCwsLCwsLCwsLCwsLCwsLCwsLCwsLCwsLP/AABEIALcBEwMBIgACEQEDEQH/xAAbAAACAgMBAAAAAAAAAAAAAAAAAgEDBAUGB//EAEAQAAEDAwIDBgIIAwYHAQAAAAEAAhEDEiEEMQVBUQYTImFxgTKRFEJSYqGxwfAj0eEkQ1NygpIHNHOistLxM//EABoBAQADAQEBAAAAAAAAAAAAAAABAgMEBQb/xAArEQACAgEEAQMDAwUAAAAAAAAAAQIRAwQSITFRBRNBIjJxYaGxFCNCUlP/2gAMAwEAAhEDEQA/AOVIUJ4UQvqDyxIUQnhRCECwohNCIQCQhNCiFIFhRCeFEIBYRCaFEJQFhEJoRCUBIRCaEQlECwiE0IhKAsIhNCISgLCmFMKYU0BYRCaEQlAWFMKYUwlAiEQmhEJQsiEQmhEKaFiwiE8IhKAsIhNCmEAsITQhSLLYUQnhRCqBIUQnhBCASFEJ4UQgFhRCeFEIBIRCeFEIQJCITwiFIK4RCeEQgEhEJ4RCArhEJ4Ux/RHwCuEQnhEKQLCITwiEAkKYTwiEAkKYTQphAJCmE0KYQgSFMJoRCAWEQnhEKQJCmE0KYSgJCE8ISgWQiE8KIVSRIUQnhEICuEQnhEICuEQnhRCASEQnhEKSBIUQnhEIBIRCeEQgK4RCshEICuEEfmPx2VkLB4k+00/KoHewOfzWeaeyG78fyXxx3SoyoUwnhELUoJCITwiEAkKYTwiEAkKYTQphAJCmE0KYUkCwiE0KYQCQiE8IhAJCmE8IhAJCE8IQkshRarYUQqAqhEKyEQgKoUQrS1QWqQVwohWQohCBIRCshRCASEWp4UgICqFMK62VBapBVai1WAJrUBVatFx0ybegA9zK6OxcvxR8ucfvmPQYC831OdYlHyzs0Ubm3+hvNM+9jXfaa13zEq2FicAfNBv3S9n+1xA/CFsLF34pboKXlHLNVJoqhEK2xRatChXCIVlqIQFcKYVlqLVIK4UwrLUWoBIRCe1TCCyuFMJ4UwgK4RCshFqASEJ4QgLy1KWq8sKW1ZFii1Rary1LapIKrUQrbUWKSCgtUQsnu0ppoDHhEK+xRYpBVapDFaGpw1AVNb1T9zOytDVaymqtkmJ3BS2FbQU5Crfpp2EnyGSo3+RRrahtaXdAT8guQ1Qx7r1DSdne88FYPlwn6NRzXc37x2pN8z+CXtp2TeylRsbRpx3lunY3DW+GZqbuecZXh+oZ45ZqMHdHpaWDxxbl8nB9lXyKrPs1A4ej2j9WldIGiFzFFjtNUc60sJhr2vm10beIbHK6Lh+qZWHh3G7cY9xgrv0OeLxqDfKOXUY3ucl0S5iS1bAUcLHeyF6CZzMotUWK4MTWqxBQGqIWSKaQtQFUKbVdYpsQFFqLVeWqA1AVWotVtqLFJBVaptVlqLVBJXahW2oQGQgsVtoU90sLLmP3ag01kGmoNJTYMYsUWq4tUWqSpUCVNxVlqIUgrLJ3UEBWwotQFcKAFdaosUkCAq6nUCSxFqULMkVwEr9SZlpI8wSCPcKoBNaq7UWtnqXZPSsp6OjY0Nvpse8gZe4iZcdyfVavtwc0R5VT/wCC33A2xpqA6UKQ/wC0LQdt3eOj/lq496a+ZaXuOvLPX/xOQ1mgZV+IZj4hEx5jmtSNG2i4sYAIOSABcepW8dXYHBpcA502tJEujeB0WDrGfxHf5ivT9P8Avf4OPU/ajFvMQqiFkOZCWF66OErDU7aam1MAgIdACrDVbaphAV2qIVtqi1AUwphW2qQ1SCtrFBCuIlTYosFIYi1XWIFNLJKbUK/ukKLFFkeqmFAeQnbVWHJcWFIaCrMHolNNCRDRSOpK/KUlSmyDGLUQry1LYr2VKw1TYmtTAICsNTBidMFAEFMKCxZDSh7hzgcsqLJMaxNYq+Mak6dl7m5MQx7gxwnZzmnxAY6ZXJ6viNevguIafqsljP8A2d7n2XNk1mOPXL/Q2jp5Pvg9u1favRaKjTbVqtL20qc0aUPqDwiLgMM9XELzXtX26qa147hndNYHNBkF5BImXRA25D3XMafh+ADEDZoADR6AYC2FPThoXkLHbs7nPijB0datSrNr1CXifGM7HBMnJPmdl2dXJuBuDxexw2c0/r1XNaPUU6oJYQ4DBW84G7H0d3wk3UTzY7m38yPcLXDleCe7tfJnOHuRr5L3jCptWW9hkg4IwR+o8kvdL3YSUla6POkmnTKA1EK+wKPZWKi2YSlquCCxCTHtUhqymUeqa1o2CbhRid2ju1llS0KLFGJYnbTWRCkI2KKO6KO6WQpBVbZYo7rzQr5QotgxCxRarYUQq2CuE7HlTCiFILRW8lDi0+SRTCihZBYltTwhWIEhTamhK8gCem5xA9ScKJTUVbdBJt0ibFBbmBJJ2a0EuPoBlYrNYXusosfXedmUgbfUuiSPQD1W+0PYzWVx/aHt01M5NKnlx6XQcnzcSV5ub1OEeIK3+x2Y9HJ8y4NFV1bGEh74P2KVr6noXfAz1lx+6s3h2g1+p/5al9Hacd88m8j/AKjs+zAB5LuuE9ktHpoLaYe4f3lXxEeg2HsFvGQcjblG2y8vLqMuX7nx4O2GKEOkeb8T7CMpaZ9WvVdVqNADQBDWlxiJOT8U8vRcnqeDupZAub9oDb16L1rtkf7KR9qrRbt98E49lxw/Ywfw2Cvh+lFcnLOQa1WWThbrWcNYQXgimB8RPw+55ey01biFOnikL3f4jh4Qfut/UrZ5YpFFik3wYvB+CdwHEuDWOI8VTENEwBO+62reK6ah8M1XD6wENHuf0XN6vXF7rnEvceZ/T+mFjBjn74Cy3SmqSpGm2MOW7Zt+L9rKtT4GtZHNvif7k4/BZ3ZrXmrTh5LnB2S4kkTtnpy9fULR09KBusnRjuKgeAS04qNHNh3/AJ+y1xZJ4Wmnx4MskY5Ls6/u0GksjSkEQTOA5rvtsOzv5q80V7kMymlJdHnSxuLpmvDEwasw0UvdK+4rtKAFIYre7UlqWKKCyUzKayAyFMKNxNFIp9UFqtITWqLFGNamtV9iAxNxNFHdqVfCFG4mjX2otT16jWNL3kNa0SSdgFyXEe2DbSKFrXAn/wDQHLYwQBic9eS5p6iEPuZeOOUujqrVFq4rS9ra7XAPsqh1oDQLXGd87D3XcNyAdpAPopxaiOToieJw7EtUgJ7UQttxnQkIhPClTuIoQN/ZXQcN7B03HvNVUfXJ8TaQJbTY05Dd5MTHJaTSRUc0NIdLg3BByTC9H1tbu6NR4zZTe4DqQ3ZeV6jT2nfo7SZOi0VKi22ixlNvRjQAfM9UzK81HMx4Wg7ic+W6Thk9zTJABNNriBMAkSRn1WBwdn9p1dT7VSm0b/VbH6LzFE7bM3jGo7rT1akTZTc4AzkgYBhNwkzRYYAuaHQ0YzlYnairZpKp3w0R1lwws7h4/g0+X8NmOmApBpu2uaDB1rNO04aHFcRX1brf4FN1bq8w2gz1qEhvtK9C7Q6c1GNpjBc6A4Wyw9RIIlarivZ7TUNPWrva7UVKNCpUa7UvdUFzWkjwkxEjaE3tcIil2zzx+jqal/8AFrCoRtR0dN1YjyFsMHqHFaXjfC6tGqabmVKbYBaK1t0EcwMT5L2rsNXdV4fp6zgwOq073d3TaxuSYhrdhC5ntYwP1dUESIpAiD/htPTz6qca+rkTk64PMWadrSASJO0nJ+ay2sAT8W4W36fpGMMBzdY/kbe7ol55+SbjD2UD3bZe/wAE3QGw4nEDyHVdDyxgrZzOLKabqdRwaHt3JIDhMgEgHnuAsnTAvgAXTyAn8AreHUKGopd73TGupvcNmmYEg7E8xz5LH0ulOlrCJMR4AXWkERhvIpCe8s0krOo4Npqnd2RBpm6kSeR3YfL+fktlTqXCcjkRzBG4KwNNrxeGG5ryw1LHDIYHNaTAwMuaN+axKnaKmNW1jZtdNOqQMd6Dhw/L3Wmn1Hsz2y6f7MpmxqUbXZvQU2ESEQF65xD93KjukNMKxtTqotk8FRpJe7WWCCsXiTwymTJbMMDmxLS4wDnpuqvJStk7LMLiGvp0G3PkwJhol0bSAo03EaVQFwJADQ+XNIlh+sPLkuH4qdRh7g0gXMuYA4XT45Mc3XGFrK3EntbAcRDbcHFo2b6Lz56+UZdcGywJo9Vo1Wvy1zXRGxB3EhW2Lyahxiq2YcWRiZiHERg9I/Jdl2L41U1BdTILgxrfFMkb5JO8np/Ja4dapumqZEsNcnUWIVtiF17jOjyHtXx91VwotuDWEtcbp7x20ny3XMOfBiOeCSsinSc84BeNza12Dzwrm8IrPPha4bfE0grwJ5Nz3SZ6EY0qRhaeq67wy5xBAbE45/quo0Pa7UNowCwubADajNxIENiMDZYGj7O1GmX2nbw3EAjnMZ6f1V7uz9Wq699SkDjw9260gCBIBHLorQzqC4kTLHu7R2vZvj7dY13g7t7IuZcDIPMfL8luoXKcKA00GGTPjNLwio0NcGtIOwkzz2W1o8eaJLw3DmlgB5cw6fMD5ld0NfjUeZWzllppbuFwPxWoW1KB7x1Nt7zUHhtLWtk3Tyz+K4vtFxx+oeWMLzTummxrXAvaQACY3zK2/Gtc+s9hii5oDrwXwXOcRJjpgYWlpcLe6sC/4XPBf4mQWTkQDnBXLPUqaaT7ZqsO1q18Gz7EUNWNTRAcBT76lUqUhUYajw2YBa2SBsMxsvcO0FQs0dQj4i0Ab/E5wH6rhuy2tpU6tjSyk1lOmGiWtY+o5xyOUtET6Beh16VGuwMcWvbLXQ1+CWkEbHqAsJP4s3iuOjKpNgBvQAfILS9lRI1FTP8AE1dZwMbgQAt2gKpY13aLQ1NRQNKmWgucyS+bQ0GTsthTAa0Ts1ozygDdMqtUwupuAMEtgOPI9cIDG1NdhrUmBzS64m0OaT8vYpO0rj9Dr25JovAAyciAvG+0WljVWvrNY7nZUuFxPI3G0Z2/LlrNXxKpRlja1YkhzLu8dFuPP8IWe92Twe6dlmlui04dg9y2QZkHmMrju0zx9Nr7fFTH1f8ABp+v5Lyh3HtQGwKjxaZBBIIjnPus7gfalwc76Q6o+8thxJcZ+EzLs4A67LXHLnkpLlcG84g4jiWkGY+j8SkZg/2Z/UeXRaPjdQurOJj4wBHQCBt6lb5+s073tqggPY17WPsILWVGlrwDbzBI35rluJ1gajyMy9xER0jf3VM3wUkbTsjW8OoYXGAGODfEQMOBO/OG5Wy1hDtSwDnZIjOCZBA9FznZpwaaxeQAQxnwzlxJk+wA9ls6/E/43eAA2ggDkd849V04E0rKz6o2PG65ZULxgu0VemNgZNbTmY6YP4Ll9BXitTeTtVpuMRMXDqFn8d1javdVG4htWm8eEQXGm4evwH5LRVnOAFok/Vb944HtsuaV+4S+Ue1WI7tMx2OnVMvo9x59FVi5ztF2rZpX900XviT9kYOMc9vmu10uka5txLt4hrZ/eFqdd2F0NY1Kz6NSpUc17rzVe1jXFsTaCFxanVNLbB8nRiwXyziH/wDEE2S2k2ZMiTFvL3WHxXtY7UNcB4Gw0FkAkEjk7rOx8yFxmpbYXU5iwuafUEg/krtEfEQfrCfSMDwrz558slTkb+1FdI2o43WDPC4QASRYyYN12YkyHHcrXvqXZA3JxB25R5qt1YOD2hpdDScYuzn9+SSpUObQ5sECKg2xIPqs3klKkzVY/ps23BdA3UVAypUNEEGMNIc8QQ0yRnO67nh2t4ZoXNZRde6rIfUa41LQOp5AkbD12XmADpyYkXBuefkVLqnImyTjaY5YWuPNs6SvyYyhfye2O47pgSDVpgtJaQXtmQY6oXidnW8+cjP4qF0f1r8Ir7S8mxdx53Jo9/2FWON1uRj0C1BKam0nYE/NcWyPg6NzNi/i9Z27jjljKuZxqPqyecuMfKFrW6dxO0D3WwocOaMvnzA/+qslBFk2zM0vG2zkEe+FntrNdkdPQj2lYTdLSGAD88lZdGvHhG3lCxlt+C35A77THWEd9GIbn7o3/RDyd+Soc6Nv0VaDMptSd46QrKVdzNi5vocLAY7+s7hZArAjP4cz5o0EzcUOOV2bVaojmyo8H5Stlp+2+tp4Fa8dKrWk/PdcsGiMT7/oqqrv3lEJS4O7p/8AEOqRFRonq2q4D/b/AFUVO2jXObDTAcS6XSXC0gDbqQfZcEJ/ZWRp3dfyCltlY5HZse0D26nUd+IabYAkyTBBuxt/Na7W8JaWix/jdF1wFl0iYM9PJZ9Mg+flCsAHl1+sq7mjSkzlNTwiqBggwNrs/ksJ/DK4dsI5EOaD8iV3QJ2+fRTa3nG/urrK0R7aONo6muwxBO2ZBB+StNS4G7fMjYGOey6/6Iw/Zz93f5hQ/h9KILKXkS1p/CEllUvgj2mcSawZeCDLg1rQGuBuGZn1KrfqKjcFx9zP5rufodMZDWevdtSOoU+Xd75BYM+y0jqK4KvGzhX6txcy44DgcAeizqekNaoxgJYX1GAOG7fEBI/fJdSadP7FM/6GYSvo0zgsp56hmfwVXmuSdEe2zq+N8fpaNrTUl12AG23GOcHz/NZ3DNe2vSbVAIDxMOBkfMZ9VwlVjLO7Ipls3WWggO2kdD6K/R8RfRa1lM2tbs0DH79V6C9SV8rg5npaXDPSNJxAU8BsuHiDsAQ6BE7/AFT81re0PbKppR/y/eNLHOdV719jSMWnwnJ3XMM4/XBkhpmB8I5T5+ZVj+0FQiHNpuB3BGCOn4rHJqMMrfNmsceSPijzrijWHU1swTVcQJGzjI/NPS4XUtNSnmGhpOPCDGMbjByP6rd6zg1CrW70l7SS0loLLcADaOgW84fU01EOHdl5cIcXm6Y8oj+ayU8b7ZeUZfCOFfpqgY51sANaLpgQRgtJ333Vo4XXfRvDKhxc+SIsw2QdzlwmP5x1Osax7XCqe8a6oHtBaA6mXOANjswLZCyKVZrCKbMMNJ7A3xEgzTJJJOZIlN2KglPo4/gPANRV1PdEFkB5LnBzWmzk0kczsVn8R7KaxtMVCGuYCQ5m1VrgS0HIggjMzz3XQ0dVqW/3wgMsy0+x8j6LC0Wu1NKpIrMeASCx7n25nkRG5WiyYX3ZRxmc8yvWYA22o2AMGjJAORktnmhdu3WUwI+jUj5uexxnnk5KFf8At/8AQrUv9ThafCm9Xe8LKocLp8x+J/JCFxObN0kZQ4aN2gDoVApRgHbyCELO2zXahDT5T6LKpUeXMcoEIQjZCSLm0if6lVO00eaEJYa+SipTB6jzBwlED198qUKTOTojvvb0Cm8HJ2HvKEKxldhjlPzVtGqJAP6whCqXj2ZTGmMGf35pqdQ+XTbmoQqG66LGNccyB55lWCRm75BCEJof6S37x88BTSfdmHD/AFqUICDTnn+apqUuYd1GxUoQmilzYzPuouG2/VCFJm+CWVByCa0noFCFAEHqU4E7fI9FCFJEXYwcPSVId09EIQkTVkhvPlG3IhY51LiQRj4o22Pl7IQrLoh8Md2nLx4nOg5gEjHsraFGmwQ3EDzmEIUWwXAD73zQhCgk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AQEBQQEBQQEBQQEBAPDw8PDw8VEA8PFBQWFhQUFRQYHCghGBolHBQVITEhJSkrLi4uFx8zRDMsNygtLisBCgoKDg0OGhAQGiwkHSUsLCwsLCwsLCwsLCwsLywsLCwsLCwsLCwsLCwsLCwsLCwsLCwsLCwsLCwsLCwsLCwsLP/AABEIALcBEwMBIgACEQEDEQH/xAAbAAACAgMBAAAAAAAAAAAAAAAAAgEDBAUGB//EAEAQAAEDAwIDBgIIAwYHAQAAAAEAAhEDEiEEMQVBUQYTImFxgTKRFEJSYqGxwfAj0eEkQ1NygpIHNHOistLxM//EABoBAQADAQEBAAAAAAAAAAAAAAABAgMEBQb/xAArEQACAgEEAQMDAwUAAAAAAAAAAQIRAwQSITFRBRNBIjJxYaGxFCNCUlP/2gAMAwEAAhEDEQA/AOVIUJ4UQvqDyxIUQnhRCECwohNCIQCQhNCiFIFhRCeFEIBYRCaFEJQFhEJoRCUBIRCaEQlECwiE0IhKAsIhNCISgLCmFMKYU0BYRCaEQlAWFMKYUwlAiEQmhEJQsiEQmhEKaFiwiE8IhKAsIhNCmEAsITQhSLLYUQnhRCqBIUQnhBCASFEJ4UQgFhRCeFEIBIRCeFEIQJCITwiFIK4RCeEQgEhEJ4RCArhEJ4Ux/RHwCuEQnhEKQLCITwiEAkKYTwiEAkKYTQphAJCmE0KYQgSFMJoRCAWEQnhEKQJCmE0KYSgJCE8ISgWQiE8KIVSRIUQnhEICuEQnhEICuEQnhRCASEQnhEKSBIUQnhEIBIRCeEQgK4RCshEICuEEfmPx2VkLB4k+00/KoHewOfzWeaeyG78fyXxx3SoyoUwnhELUoJCITwiEAkKYTwiEAkKYTQphAJCmE0KYUkCwiE0KYQCQiE8IhAJCmE8IhAJCE8IQkshRarYUQqAqhEKyEQgKoUQrS1QWqQVwohWQohCBIRCshRCASEWp4UgICqFMK62VBapBVai1WAJrUBVatFx0ybegA9zK6OxcvxR8ucfvmPQYC831OdYlHyzs0Ubm3+hvNM+9jXfaa13zEq2FicAfNBv3S9n+1xA/CFsLF34pboKXlHLNVJoqhEK2xRatChXCIVlqIQFcKYVlqLVIK4UwrLUWoBIRCe1TCCyuFMJ4UwgK4RCshFqASEJ4QgLy1KWq8sKW1ZFii1Rary1LapIKrUQrbUWKSCgtUQsnu0ppoDHhEK+xRYpBVapDFaGpw1AVNb1T9zOytDVaymqtkmJ3BS2FbQU5Crfpp2EnyGSo3+RRrahtaXdAT8guQ1Qx7r1DSdne88FYPlwn6NRzXc37x2pN8z+CXtp2TeylRsbRpx3lunY3DW+GZqbuecZXh+oZ45ZqMHdHpaWDxxbl8nB9lXyKrPs1A4ej2j9WldIGiFzFFjtNUc60sJhr2vm10beIbHK6Lh+qZWHh3G7cY9xgrv0OeLxqDfKOXUY3ucl0S5iS1bAUcLHeyF6CZzMotUWK4MTWqxBQGqIWSKaQtQFUKbVdYpsQFFqLVeWqA1AVWotVtqLFJBVaptVlqLVBJXahW2oQGQgsVtoU90sLLmP3ag01kGmoNJTYMYsUWq4tUWqSpUCVNxVlqIUgrLJ3UEBWwotQFcKAFdaosUkCAq6nUCSxFqULMkVwEr9SZlpI8wSCPcKoBNaq7UWtnqXZPSsp6OjY0Nvpse8gZe4iZcdyfVavtwc0R5VT/wCC33A2xpqA6UKQ/wC0LQdt3eOj/lq496a+ZaXuOvLPX/xOQ1mgZV+IZj4hEx5jmtSNG2i4sYAIOSABcepW8dXYHBpcA502tJEujeB0WDrGfxHf5ivT9P8Avf4OPU/ajFvMQqiFkOZCWF66OErDU7aam1MAgIdACrDVbaphAV2qIVtqi1AUwphW2qQ1SCtrFBCuIlTYosFIYi1XWIFNLJKbUK/ukKLFFkeqmFAeQnbVWHJcWFIaCrMHolNNCRDRSOpK/KUlSmyDGLUQry1LYr2VKw1TYmtTAICsNTBidMFAEFMKCxZDSh7hzgcsqLJMaxNYq+Mak6dl7m5MQx7gxwnZzmnxAY6ZXJ6viNevguIafqsljP8A2d7n2XNk1mOPXL/Q2jp5Pvg9u1favRaKjTbVqtL20qc0aUPqDwiLgMM9XELzXtX26qa147hndNYHNBkF5BImXRA25D3XMafh+ADEDZoADR6AYC2FPThoXkLHbs7nPijB0datSrNr1CXifGM7HBMnJPmdl2dXJuBuDxexw2c0/r1XNaPUU6oJYQ4DBW84G7H0d3wk3UTzY7m38yPcLXDleCe7tfJnOHuRr5L3jCptWW9hkg4IwR+o8kvdL3YSUla6POkmnTKA1EK+wKPZWKi2YSlquCCxCTHtUhqymUeqa1o2CbhRid2ju1llS0KLFGJYnbTWRCkI2KKO6KO6WQpBVbZYo7rzQr5QotgxCxRarYUQq2CuE7HlTCiFILRW8lDi0+SRTCihZBYltTwhWIEhTamhK8gCem5xA9ScKJTUVbdBJt0ibFBbmBJJ2a0EuPoBlYrNYXusosfXedmUgbfUuiSPQD1W+0PYzWVx/aHt01M5NKnlx6XQcnzcSV5ub1OEeIK3+x2Y9HJ8y4NFV1bGEh74P2KVr6noXfAz1lx+6s3h2g1+p/5al9Hacd88m8j/AKjs+zAB5LuuE9ktHpoLaYe4f3lXxEeg2HsFvGQcjblG2y8vLqMuX7nx4O2GKEOkeb8T7CMpaZ9WvVdVqNADQBDWlxiJOT8U8vRcnqeDupZAub9oDb16L1rtkf7KR9qrRbt98E49lxw/Ywfw2Cvh+lFcnLOQa1WWThbrWcNYQXgimB8RPw+55ey01biFOnikL3f4jh4Qfut/UrZ5YpFFik3wYvB+CdwHEuDWOI8VTENEwBO+62reK6ah8M1XD6wENHuf0XN6vXF7rnEvceZ/T+mFjBjn74Cy3SmqSpGm2MOW7Zt+L9rKtT4GtZHNvif7k4/BZ3ZrXmrTh5LnB2S4kkTtnpy9fULR09KBusnRjuKgeAS04qNHNh3/AJ+y1xZJ4Wmnx4MskY5Ls6/u0GksjSkEQTOA5rvtsOzv5q80V7kMymlJdHnSxuLpmvDEwasw0UvdK+4rtKAFIYre7UlqWKKCyUzKayAyFMKNxNFIp9UFqtITWqLFGNamtV9iAxNxNFHdqVfCFG4mjX2otT16jWNL3kNa0SSdgFyXEe2DbSKFrXAn/wDQHLYwQBic9eS5p6iEPuZeOOUujqrVFq4rS9ra7XAPsqh1oDQLXGd87D3XcNyAdpAPopxaiOToieJw7EtUgJ7UQttxnQkIhPClTuIoQN/ZXQcN7B03HvNVUfXJ8TaQJbTY05Dd5MTHJaTSRUc0NIdLg3BByTC9H1tbu6NR4zZTe4DqQ3ZeV6jT2nfo7SZOi0VKi22ixlNvRjQAfM9UzK81HMx4Wg7ic+W6Thk9zTJABNNriBMAkSRn1WBwdn9p1dT7VSm0b/VbH6LzFE7bM3jGo7rT1akTZTc4AzkgYBhNwkzRYYAuaHQ0YzlYnairZpKp3w0R1lwws7h4/g0+X8NmOmApBpu2uaDB1rNO04aHFcRX1brf4FN1bq8w2gz1qEhvtK9C7Q6c1GNpjBc6A4Wyw9RIIlarivZ7TUNPWrva7UVKNCpUa7UvdUFzWkjwkxEjaE3tcIil2zzx+jqal/8AFrCoRtR0dN1YjyFsMHqHFaXjfC6tGqabmVKbYBaK1t0EcwMT5L2rsNXdV4fp6zgwOq073d3TaxuSYhrdhC5ntYwP1dUESIpAiD/htPTz6qca+rkTk64PMWadrSASJO0nJ+ay2sAT8W4W36fpGMMBzdY/kbe7ol55+SbjD2UD3bZe/wAE3QGw4nEDyHVdDyxgrZzOLKabqdRwaHt3JIDhMgEgHnuAsnTAvgAXTyAn8AreHUKGopd73TGupvcNmmYEg7E8xz5LH0ulOlrCJMR4AXWkERhvIpCe8s0krOo4Npqnd2RBpm6kSeR3YfL+fktlTqXCcjkRzBG4KwNNrxeGG5ryw1LHDIYHNaTAwMuaN+axKnaKmNW1jZtdNOqQMd6Dhw/L3Wmn1Hsz2y6f7MpmxqUbXZvQU2ESEQF65xD93KjukNMKxtTqotk8FRpJe7WWCCsXiTwymTJbMMDmxLS4wDnpuqvJStk7LMLiGvp0G3PkwJhol0bSAo03EaVQFwJADQ+XNIlh+sPLkuH4qdRh7g0gXMuYA4XT45Mc3XGFrK3EntbAcRDbcHFo2b6Lz56+UZdcGywJo9Vo1Wvy1zXRGxB3EhW2Lyahxiq2YcWRiZiHERg9I/Jdl2L41U1BdTILgxrfFMkb5JO8np/Ja4dapumqZEsNcnUWIVtiF17jOjyHtXx91VwotuDWEtcbp7x20ny3XMOfBiOeCSsinSc84BeNza12Dzwrm8IrPPha4bfE0grwJ5Nz3SZ6EY0qRhaeq67wy5xBAbE45/quo0Pa7UNowCwubADajNxIENiMDZYGj7O1GmX2nbw3EAjnMZ6f1V7uz9Wq699SkDjw9260gCBIBHLorQzqC4kTLHu7R2vZvj7dY13g7t7IuZcDIPMfL8luoXKcKA00GGTPjNLwio0NcGtIOwkzz2W1o8eaJLw3DmlgB5cw6fMD5ld0NfjUeZWzllppbuFwPxWoW1KB7x1Nt7zUHhtLWtk3Tyz+K4vtFxx+oeWMLzTummxrXAvaQACY3zK2/Gtc+s9hii5oDrwXwXOcRJjpgYWlpcLe6sC/4XPBf4mQWTkQDnBXLPUqaaT7ZqsO1q18Gz7EUNWNTRAcBT76lUqUhUYajw2YBa2SBsMxsvcO0FQs0dQj4i0Ab/E5wH6rhuy2tpU6tjSyk1lOmGiWtY+o5xyOUtET6Beh16VGuwMcWvbLXQ1+CWkEbHqAsJP4s3iuOjKpNgBvQAfILS9lRI1FTP8AE1dZwMbgQAt2gKpY13aLQ1NRQNKmWgucyS+bQ0GTsthTAa0Ts1ozygDdMqtUwupuAMEtgOPI9cIDG1NdhrUmBzS64m0OaT8vYpO0rj9Dr25JovAAyciAvG+0WljVWvrNY7nZUuFxPI3G0Z2/LlrNXxKpRlja1YkhzLu8dFuPP8IWe92Twe6dlmlui04dg9y2QZkHmMrju0zx9Nr7fFTH1f8ABp+v5Lyh3HtQGwKjxaZBBIIjnPus7gfalwc76Q6o+8thxJcZ+EzLs4A67LXHLnkpLlcG84g4jiWkGY+j8SkZg/2Z/UeXRaPjdQurOJj4wBHQCBt6lb5+s073tqggPY17WPsILWVGlrwDbzBI35rluJ1gajyMy9xER0jf3VM3wUkbTsjW8OoYXGAGODfEQMOBO/OG5Wy1hDtSwDnZIjOCZBA9FznZpwaaxeQAQxnwzlxJk+wA9ls6/E/43eAA2ggDkd849V04E0rKz6o2PG65ZULxgu0VemNgZNbTmY6YP4Ll9BXitTeTtVpuMRMXDqFn8d1javdVG4htWm8eEQXGm4evwH5LRVnOAFok/Vb944HtsuaV+4S+Ue1WI7tMx2OnVMvo9x59FVi5ztF2rZpX900XviT9kYOMc9vmu10uka5txLt4hrZ/eFqdd2F0NY1Kz6NSpUc17rzVe1jXFsTaCFxanVNLbB8nRiwXyziH/wDEE2S2k2ZMiTFvL3WHxXtY7UNcB4Gw0FkAkEjk7rOx8yFxmpbYXU5iwuafUEg/krtEfEQfrCfSMDwrz558slTkb+1FdI2o43WDPC4QASRYyYN12YkyHHcrXvqXZA3JxB25R5qt1YOD2hpdDScYuzn9+SSpUObQ5sECKg2xIPqs3klKkzVY/ps23BdA3UVAypUNEEGMNIc8QQ0yRnO67nh2t4ZoXNZRde6rIfUa41LQOp5AkbD12XmADpyYkXBuefkVLqnImyTjaY5YWuPNs6SvyYyhfye2O47pgSDVpgtJaQXtmQY6oXidnW8+cjP4qF0f1r8Ir7S8mxdx53Jo9/2FWON1uRj0C1BKam0nYE/NcWyPg6NzNi/i9Z27jjljKuZxqPqyecuMfKFrW6dxO0D3WwocOaMvnzA/+qslBFk2zM0vG2zkEe+FntrNdkdPQj2lYTdLSGAD88lZdGvHhG3lCxlt+C35A77THWEd9GIbn7o3/RDyd+Soc6Nv0VaDMptSd46QrKVdzNi5vocLAY7+s7hZArAjP4cz5o0EzcUOOV2bVaojmyo8H5Stlp+2+tp4Fa8dKrWk/PdcsGiMT7/oqqrv3lEJS4O7p/8AEOqRFRonq2q4D/b/AFUVO2jXObDTAcS6XSXC0gDbqQfZcEJ/ZWRp3dfyCltlY5HZse0D26nUd+IabYAkyTBBuxt/Na7W8JaWix/jdF1wFl0iYM9PJZ9Mg+flCsAHl1+sq7mjSkzlNTwiqBggwNrs/ksJ/DK4dsI5EOaD8iV3QJ2+fRTa3nG/urrK0R7aONo6muwxBO2ZBB+StNS4G7fMjYGOey6/6Iw/Zz93f5hQ/h9KILKXkS1p/CEllUvgj2mcSawZeCDLg1rQGuBuGZn1KrfqKjcFx9zP5rufodMZDWevdtSOoU+Xd75BYM+y0jqK4KvGzhX6txcy44DgcAeizqekNaoxgJYX1GAOG7fEBI/fJdSadP7FM/6GYSvo0zgsp56hmfwVXmuSdEe2zq+N8fpaNrTUl12AG23GOcHz/NZ3DNe2vSbVAIDxMOBkfMZ9VwlVjLO7Ipls3WWggO2kdD6K/R8RfRa1lM2tbs0DH79V6C9SV8rg5npaXDPSNJxAU8BsuHiDsAQ6BE7/AFT81re0PbKppR/y/eNLHOdV719jSMWnwnJ3XMM4/XBkhpmB8I5T5+ZVj+0FQiHNpuB3BGCOn4rHJqMMrfNmsceSPijzrijWHU1swTVcQJGzjI/NPS4XUtNSnmGhpOPCDGMbjByP6rd6zg1CrW70l7SS0loLLcADaOgW84fU01EOHdl5cIcXm6Y8oj+ayU8b7ZeUZfCOFfpqgY51sANaLpgQRgtJ333Vo4XXfRvDKhxc+SIsw2QdzlwmP5x1Osax7XCqe8a6oHtBaA6mXOANjswLZCyKVZrCKbMMNJ7A3xEgzTJJJOZIlN2KglPo4/gPANRV1PdEFkB5LnBzWmzk0kczsVn8R7KaxtMVCGuYCQ5m1VrgS0HIggjMzz3XQ0dVqW/3wgMsy0+x8j6LC0Wu1NKpIrMeASCx7n25nkRG5WiyYX3ZRxmc8yvWYA22o2AMGjJAORktnmhdu3WUwI+jUj5uexxnnk5KFf8At/8AQrUv9ThafCm9Xe8LKocLp8x+J/JCFxObN0kZQ4aN2gDoVApRgHbyCELO2zXahDT5T6LKpUeXMcoEIQjZCSLm0if6lVO00eaEJYa+SipTB6jzBwlED198qUKTOTojvvb0Cm8HJ2HvKEKxldhjlPzVtGqJAP6whCqXj2ZTGmMGf35pqdQ+XTbmoQqG66LGNccyB55lWCRm75BCEJof6S37x88BTSfdmHD/AFqUICDTnn+apqUuYd1GxUoQmilzYzPuouG2/VCFJm+CWVByCa0noFCFAEHqU4E7fI9FCFJEXYwcPSVId09EIQkTVkhvPlG3IhY51LiQRj4o22Pl7IQrLoh8Md2nLx4nOg5gEjHsraFGmwQ3EDzmEIUWwXAD73zQhCgk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dreamweaverwebs.com/clchurch/upload/church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4572000" cy="347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2440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570</TotalTime>
  <Words>131</Words>
  <Application>Microsoft Office PowerPoint</Application>
  <PresentationFormat>On-screen Show (4:3)</PresentationFormat>
  <Paragraphs>72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Adjacency</vt:lpstr>
      <vt:lpstr>Review of Tener</vt:lpstr>
      <vt:lpstr>PowerPoint Presentation</vt:lpstr>
      <vt:lpstr>Estar</vt:lpstr>
      <vt:lpstr>PowerPoint Presentation</vt:lpstr>
      <vt:lpstr>PowerPoint Presentation</vt:lpstr>
      <vt:lpstr>PowerPoint Presentation</vt:lpstr>
      <vt:lpstr>¿Dónde…?</vt:lpstr>
      <vt:lpstr>¿Dónde…?</vt:lpstr>
      <vt:lpstr>¿Dónde…?</vt:lpstr>
      <vt:lpstr>¿Dónde…?</vt:lpstr>
      <vt:lpstr>¿Dónde…?</vt:lpstr>
      <vt:lpstr>¿Dónde…?</vt:lpstr>
      <vt:lpstr>¿Dónde…?</vt:lpstr>
      <vt:lpstr>¿Dónde…?</vt:lpstr>
      <vt:lpstr>¿Dónde…?</vt:lpstr>
      <vt:lpstr>¿Dónde…?</vt:lpstr>
      <vt:lpstr>¿Dónde…?</vt:lpstr>
      <vt:lpstr>¿Dónde…?</vt:lpstr>
      <vt:lpstr>PowerPoint Presentation</vt:lpstr>
      <vt:lpstr>¿Cómo está?</vt:lpstr>
      <vt:lpstr>¿Cómo _________?</vt:lpstr>
      <vt:lpstr>¿Cómo _________?</vt:lpstr>
      <vt:lpstr>¿Cómo _________?</vt:lpstr>
      <vt:lpstr>¿Cómo está?</vt:lpstr>
      <vt:lpstr>¿Cómo está?</vt:lpstr>
      <vt:lpstr>¿Cómo está?</vt:lpstr>
      <vt:lpstr>¿Cómo está?</vt:lpstr>
      <vt:lpstr>¿Cómo está?</vt:lpstr>
      <vt:lpstr>¿Cómo está?</vt:lpstr>
      <vt:lpstr>El/La _____ está…</vt:lpstr>
      <vt:lpstr>El/La _____ está…</vt:lpstr>
      <vt:lpstr>El/La _____ está…</vt:lpstr>
      <vt:lpstr>El/La _____ está…</vt:lpstr>
      <vt:lpstr>El/La _____ está…</vt:lpstr>
      <vt:lpstr>El/La _____ está…</vt:lpstr>
      <vt:lpstr>El/La _____ está…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Estar</dc:title>
  <dc:creator>Lorenzo Martinez</dc:creator>
  <cp:lastModifiedBy>Lorenzo Martinez</cp:lastModifiedBy>
  <cp:revision>46</cp:revision>
  <dcterms:created xsi:type="dcterms:W3CDTF">2011-11-30T05:41:46Z</dcterms:created>
  <dcterms:modified xsi:type="dcterms:W3CDTF">2016-09-26T18:10:46Z</dcterms:modified>
</cp:coreProperties>
</file>