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0" r:id="rId2"/>
    <p:sldId id="256" r:id="rId3"/>
    <p:sldId id="266" r:id="rId4"/>
    <p:sldId id="267" r:id="rId5"/>
    <p:sldId id="268" r:id="rId6"/>
    <p:sldId id="269" r:id="rId7"/>
    <p:sldId id="257" r:id="rId8"/>
    <p:sldId id="271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ED20F00-B301-4B05-82B1-AFFB2C95199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5D8CA7-F866-418B-A7BF-151FB8885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0F00-B301-4B05-82B1-AFFB2C95199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CA7-F866-418B-A7BF-151FB8885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0F00-B301-4B05-82B1-AFFB2C95199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CA7-F866-418B-A7BF-151FB8885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0F00-B301-4B05-82B1-AFFB2C95199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CA7-F866-418B-A7BF-151FB8885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0F00-B301-4B05-82B1-AFFB2C95199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CA7-F866-418B-A7BF-151FB8885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0F00-B301-4B05-82B1-AFFB2C95199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CA7-F866-418B-A7BF-151FB8885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D20F00-B301-4B05-82B1-AFFB2C95199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5D8CA7-F866-418B-A7BF-151FB888508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ED20F00-B301-4B05-82B1-AFFB2C95199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5D8CA7-F866-418B-A7BF-151FB8885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0F00-B301-4B05-82B1-AFFB2C95199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CA7-F866-418B-A7BF-151FB8885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0F00-B301-4B05-82B1-AFFB2C95199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CA7-F866-418B-A7BF-151FB8885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0F00-B301-4B05-82B1-AFFB2C95199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CA7-F866-418B-A7BF-151FB8885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ED20F00-B301-4B05-82B1-AFFB2C95199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5D8CA7-F866-418B-A7BF-151FB88850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r>
              <a:rPr lang="es-MX" dirty="0" smtClean="0"/>
              <a:t>Instrucciones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918" y="1676400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s-MX" dirty="0" smtClean="0"/>
              <a:t>Saquen</a:t>
            </a:r>
          </a:p>
          <a:p>
            <a:r>
              <a:rPr lang="es-MX" dirty="0" smtClean="0"/>
              <a:t>El vocabulario del colegio</a:t>
            </a:r>
          </a:p>
          <a:p>
            <a:r>
              <a:rPr lang="es-MX" dirty="0" smtClean="0"/>
              <a:t>Su libro de español</a:t>
            </a:r>
          </a:p>
          <a:p>
            <a:r>
              <a:rPr lang="es-MX" dirty="0" smtClean="0"/>
              <a:t>Un papel blanco</a:t>
            </a:r>
          </a:p>
          <a:p>
            <a:r>
              <a:rPr lang="es-MX" dirty="0" smtClean="0"/>
              <a:t>Una pluma/un lápiz</a:t>
            </a:r>
          </a:p>
          <a:p>
            <a:pPr marL="109728" indent="0">
              <a:buNone/>
            </a:pPr>
            <a:r>
              <a:rPr lang="es-MX" dirty="0" smtClean="0"/>
              <a:t>Abran sus libros a la página treinta (30)</a:t>
            </a:r>
          </a:p>
          <a:p>
            <a:pPr marL="109728" indent="0">
              <a:buNone/>
            </a:pPr>
            <a:endParaRPr lang="es-MX" dirty="0" smtClean="0"/>
          </a:p>
          <a:p>
            <a:pPr marL="109728" indent="0">
              <a:buNone/>
            </a:pPr>
            <a:r>
              <a:rPr lang="es-MX" u="sng" dirty="0" smtClean="0"/>
              <a:t>Pon las otras cosas debajo de</a:t>
            </a:r>
            <a:r>
              <a:rPr lang="es-MX" dirty="0" smtClean="0"/>
              <a:t> tu pupitre. </a:t>
            </a:r>
          </a:p>
          <a:p>
            <a:endParaRPr lang="es-MX" dirty="0" smtClean="0"/>
          </a:p>
        </p:txBody>
      </p:sp>
      <p:pic>
        <p:nvPicPr>
          <p:cNvPr id="1030" name="Picture 6" descr="Image result for pupit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470" y="4314825"/>
            <a:ext cx="1801283" cy="211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pile of books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37" y="5762498"/>
            <a:ext cx="619562" cy="35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276600" y="5372100"/>
            <a:ext cx="4724400" cy="569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4800600" y="2286000"/>
            <a:ext cx="685800" cy="162915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3100578"/>
            <a:ext cx="2286000" cy="14714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23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</a:t>
            </a:r>
            <a:r>
              <a:rPr lang="es-MX" dirty="0"/>
              <a:t>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Image result for tale of two c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ale of two citi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RUXFxwbGBgYGCAXHBwcHB8aHBweHRgeHCggGhslHxsXIjEiJSksLi4vGh8zODMsNygtLiwBCgoKDg0OGxAQGy8kICYvLCwsLyw0LCwsLTQsLCwsLywsLCwsLCwsLCwsLCwsLCwsLCwsLCwsLCwsLCwsLCwsLP/AABEIAQMAwgMBIgACEQEDEQH/xAAbAAACAgMBAAAAAAAAAAAAAAAEBQMGAAIHAf/EAFEQAAEDAgMFBQQECAoJAwUAAAECAxEAIQQSMQUGQVFhEyJxgZEyobHwFCPB0QczQlJisuHxFiQ0U1Ryc4KS0xV0k5Sio7TC0kRFY0Nkg8Pi/8QAGgEAAgMBAQAAAAAAAAAAAAAAAgMAAQQFBv/EADIRAAICAQMDAgUCBAcAAAAAAAABAhEDEiExBEFREyIUMmFxsYHBBSOR8BUzQoKh4fH/2gAMAwEAAhEDEQA/AOROQCJkjjH2GtEvCpsec2gOpsBeg1MqF8qh5fbVRk0Pkgtt0Hnx1+Net4qLTaggocSK8zjy8RTvXn5ApDR8py+0Dy5ihm3OE+lCZ7aj1rAsc+HOiXUzRTjFh4UPk1sHYFvvpd2vX316Xeoq/ipFaEMm3xHX5+fKsLgPzwpaHOte9qOfvq/i5E0IOC4vIrA8DaRPOL/uoLtBz4ViXR09aCXUzZaig36QRxt4UcxiUfngdCD9gj3+lJVvDpWF0dPtqo9TkXDC0xsbPPpPHzrxDqZvfpPj0pUhxPStg6Pzqb8bPwDoXNjYYkDl61r9ImdPKff76W9qnmPWsQ6OY8JpT6mbDUUPdmLOQnmrnwrTaOJBUAeH23vfwpOHkxqJqNTg5j1ofXn5D200OG8cgdfOOfKtl4tBGU5rfpW9KRpWI199eh39KreaTB24D33wbAGeF5mnGDZCABN/yupqsTRWCXC76RFJlKwoOh6caOXvrKgGG6V5QDdTF201hJ7sGDxpe9iCrXhoBp19aJx/Hh3qDZF7mOtEhMm+B65td9ljCpafeaSWlkhtxSBPbPCSEkCYgT0FCnebGf0vE/7dz/yqLap+pwo/+JZ/5733UrmiEpDj+EeL/peJ/wBs5/5VurbONCUqOIxQSqcqi64AY5GYPlSUGnWP2+V4NjCplKWwc8x3lBby0EcQAH1iOPwhDdzaeOBCS9iwpWiS46CfAEyagXtrFgAnE4gAiQe1XBHMGb002xvQh7Gs4kJcSGlIVEgHuEKEEflEi6v6vK+i96wcVhcSWhmZSO0SCAFrzuLUtIiEFWcKtYKki0CoTcBXtXGpVlL+KC/zS44Fc/ZJnSs/07jP6RiNJ/GL0566daMwm8DTWLw7yEuqS0jKrOuVKJ7QKUJJCbLnKDEg6TULO3UpfDnfypwq8OnQKOZhbIURmgXXmiTpFQhCneHGcMS//tFffTTZG2MWsLcXisSUIUhOVLhzLW4SEpHklxX9yLTIH2XvMlrCnDqQVyHyFTBbW4jIlSDrEZgpNgQRxSKafg0eazjtYyoxWGcXeIQA+2VHmkKdaB/rmoQN3n+m4dSkF/EIdQyh4pKlQUKUEKjMScyVEGQSCJ0KTNUO9GM/pLv+KurfhX21hnc7zKg5/FFtFYNpW4lKEiRc3dUY4NnWBHK8NtpIwvYZnW1BTqj2cZXQ6hCQlzvCySk8FWUYg3NJ2URnejF/0lz1/ZWHeXF/0hz1H3VmP2k25hcO13+0YCxoMhzuKWSDmkWIGmtT7Y2yy61hUIQpJw/dzZQMzZCFSRmIz9r26oiD2g61ZYP/AAkxX8+v3fdWfwixX88r0T91OEb0tf6QOLKXMikZVgTmUSAHMv1uZkHvZcrncMRbu0mO1E/Q3MP3sy8Sl0EwQEpQ4iCZkqlY4RbyqENhvHif54+if/Gs/hJif53/AIUf+NG7b2+h5xC0KdSgOIWGSlJbaCQkFLfeOYWMAhIgCaXb0bRTiMQt5AUAvKSFE+1lSFQCtRSnMDCcxgQJtUISDefFfzv/AAI/8KY7C3jxC8Swha0qSp5tKkltu4Kkgj2OImqoDTPdofxvDf27X66ahbMYLUd4KmTpprai8M2haoQTpx6daXIVCBa9wPUz93nU2BPenQ0DQ6LLQlAFeUMnNHGsoRliHaToUfM0KfdUj+gBrRKSfCfj8++jQlhe1h9Tg/8AV1f9RiaVim22PxOD/wBXV/1OJpVRC0eGsrcVdt0Wg3szaGKatiW1MoSse0024qFLQdUqVdOYXAFiKhVlHSmvMtdE3NxS8a4W8YBiG22cStDr4UshYQhUFySopSUpVlv7R5xQmI2M2dmNFoMPPuY7sA60HBYoC0o76U3zKFwNCBNQllGy1mWuo4zdbDDGbLLbaF4d5f0d0BYcC1trKFLK0KgKcbUhYAIgjpFe4zd7DJxmzGyw3/GHnA4EFZaWyXOzRcqs6kZswSRByyKhNRy3LUuGfW2oKQopI4jkbEHmCLEGxq6br7NYdx+MbcaaLaGsSpCVZwhBanIe6c0CL6zejtjbJwr7jrTaMIrEwwWWytxLDySnO6lpSlSl05kCFaQYAk5YSyg4jGrWAlSgEgyEpSlCZ55UgCY4xNCgVfvwVqUnE4lNxGDfJB4KQnukj85JmDwo3dxtOOwS3cYhLjjOLwyEOqGVTiXlBLjSlJhS8oOcEmROsWqEs5rlr3LXQt6dkYfBpW6lhDmfG4hltKy4W2m8OrIBZwKU6uypUo2BgCi9ibv4bFYJeKbwgzNvkloOOFbiG2UOKbbldyVqN4Kg3OqheE1HMoryKv8AsjZmGdwH0pTGHC04paCFOvICm0Mh3Ij60/WEyATPDWtcFu8xicIyphA+moa7ZxkqWU4loOOIUUDPmDiQ3KkpIkK7vIQuyiAWNeqFdAxmwMOpjFKwrTK3GXMT2zSnXA4002crTjSSuHEJgqWVZr28KAqoVZHFM92P5Zhf9Ya/XTS2mW7P8sw39u1+umoWwMjXxPxNE4RJNRhNh4n40TgF5T0+f20DGxDkzH7aypw6n8741lCN2BMRgkzYwPDWp2sBoUJGmpM+617fCp8ThwLjidKNw+HJCfDX1qnKh0MaaK5tc/VYP/V1f9TiqVgU02p+Kwn+rq/6jE0uCZsBJ4AcelNOcaUdsna72GUVMrKCpJSqwUFJOqVIUClaehBFPN9d1k4IYYtuFxDragpVrPNLKHkpgeyDliZOtTbl7CweMdaw6ziEuqQ4paklAQMgWoAAoKjKEpvOqjyqyC5je3FIIyLbRCVpATh2UpAcjtO4GsveCUgmJIEaVDgd58Qy2httaUoQ4XUgstKhwgjNKmyc0W6ACNBBOG2Szin8Ozgi4lTshX0hSYSRJnMhA7uQEmxqJrdlxScWVLbQcHZ1Ks0+32fdyoIPftcjnpUIZsjePFthtlhSYD4dbSGWlEPHuhQlsnNoBytyFPW07bQUxhsT3Hi8j+JhWRw+0pALJCJ1hMCbxN6S7N3aW4wnEh9lpBfDAKy4CHCM49hpQAyic026UJsjAvYhakoWRkQpxxSlkJQhHtKURNhIFgSSQADNQosbStsoJKcI+kqzhUbPSArtQA5IDEKzAAX4eJrRkbXRljBvDJBb/iAHZqBJCkAMgIXKlGRxg6gQNgt2MS6pnscQhxD7paQ6lx1KQ6BmyLCkBaFEXEpgjjQDzamnGwvF5kKXlWppxwlASoJXKVJSZAkiAQY41CB+xsDtXCqWtnCYlK1pKVKVhFOEpV7Q77ZsrjzqVTW1iWv4piAlledttODKGwv88tpbCVK/SVJo5OAw/wBDTjDjNoBo4n6PlhJUCEZyqzsZYtztXmG3VxrpSWcYFIW2XmyXngS2F9mSe5ZSDGcfkzOlQgOTtUl3PgnnEvOdq4heCUpBdiC4Edn3Fm8lMTN6hxu8G08MGw6hWH+u7Zsqw/YntEBKZT3RKQjKgpHdykCKhRgcYUhYxZ7Psu1U4XXglCM5bSVSkKlakwlKQVGQYigNvYJ9CWVuu9s06FKZcDiloMEBwDOApKgcoUCAdOlQsI/ho+UlBbwxQXS8UnDoKe0IgqjgYEQLUG/vG+pxl1JS24x+LW2nIr2iqSfyiVKUb651TYxR+L3fZwzbJxbrocfaDqW2W0qyNqnIVqWtMqVBOQacTetsTuhlQXk4rDHD9otCXSpSc2SPyQhV4UgwCfa6GITYDXvQ+Uufi8zgcSXA2AvI8pSnEBXBKipXUBRAImkZq2jcN/thhw9hi8rLDfaKCu+guJN24gpE62kTFAv7rrSyh4usZHEOrb76gVhme0ygoFwUkAGJ4VCbFeJpjuz/ACvDf27X66am2vsFzDD6xTecFIW2FErQVJzpChlA9n80kA2N6j3cj6Xhv7dr9dNUX2NMO3KPMzy4/tolpjNprH21vsxP1QsTOvIXPz50Xhm7mlt7mmMNkC/QzyFZTkAVlVYWlAeIdJMHgaeYBdkj51pFi3YvbWnuzFfVIPj8TS8vBpwMpu0j9VhP7A/9RiKl3axTTWJbdfz5WznAQkLJWm6JBWkZc0E30EcasOH2Q4lCEdq2UoBCc+FacIBJUQFLSVRmUoxPGo8bh3WwDmw5n/7HD/5dOWSLezMDwZEraM2lvWjE7O+j4lTisQh8usrSy2hASU5VIVlUIzGVSEm8XNBbgbZZweLGIfLmVKFpAbQFklaVI4qSABM9a0VjXZj+Lf7lhv8AKrT/AEg7BP8AFrCf5Fhr6D+a60doX6cvBmwdqN4VL60KzPZQhkLblJTmSVKV3u6ohIgX41Zdq7y4F5W0FBx1BxrbIP1MhLjakqcMZ/ZUUSOMrPKqkdqu/m4f/c8P/lVh2i5yw/8AumH/AMqrsrQyz7L3gwuHwasMzinEKOJDvaKw+cFPY9ktJTmtKpIjQAXmkW7W2GWFYppef6PiWVs5wAVoBMtryyAqCBmTImTGlCHHucsP/urH+XRGy1PPOBAGHEiZOFZsPDs6pyS3ZaxybpIsG6282Hwf0dntFLbTixiXnQ2QO4goQ2hB7xJkkqOXgLxNVTeLaisQ8VKUFhMpQoIydzMtYlMC8rPCrSjYT3ZuOFLUIzf+hZI7om5Bt5TRTm7jqVJGVnvTrgWuU8FGlevj8h/D5F2Ebm02P9DpwnaHtxi/pBTkVEFvs8ueIzD2uUcZphuZvmzh2UNvoKy0/wDVm5AYfGXFJI4jKkEDipU/k0W1sNwrUjKxaP8A0CDrfSZqRvYiy2F5cNBy/wDt44qCdQY4z1041H1GPyT0MngTYfeBhYx2HXmbYxAZSw5BV2YwxhgLSLlKkWURJm8GgNt7VbODw+CaV2gaW4645BSFLcgAICgFZEpGpAJJ0EXuz26ikuBEYa6VGTs1Y0IFhqRfXQW51Gd1zDhjC9wn/wBvXeADeDCeXejnVfE4vP5K9Gfgrm3Np4faCMM44+MPiGmUMOhaFrSsNzlcQptCu8QbpUE30PGo9t47CnAN4Zh0koxbywFpUFdmsBKVKIRlzd3MQNMwAm9WFe7H4u2F75A/kTgiUlVr97SLeOlQYjd4JDp/iUtxAOGcTmlM8VW4i/KrXUY/P5J6GTwYN4sKNts4ztx2CEIzK7NyQUM9kRlySSSJHCNYNqFXtdj/AEfhsKMUyOzbfQ9LDilkOO9onsVlkEEgAGVJF7zFKseOzP4nCKBEg9koeI9uxFvWhw/rOHwtv0F8P/yU1ST3QLxyW1DHe7brOIw7aVLTiMQh0hL4bU2s4cJhKHiUpCnJI0kDKb3vXt3f5Xhv7dr9dNMO3H9Hwn+Bz7HKlw+KKFJWnD4VKkkKScrkggyD+MjUTepaLUJeADZzhDSeV9PE/spgxqPChMOwUIA9Y9ePQxRmFF9KU+TRG6QaKyvE6V7VBCzaK9D1p5shJLKfE/Emq/jbzPOn+7M9iONz9g+yhzbRG4fmGvZ21pJvG5AR42+fAU4W5wpNvOklDcfn/EHjSMSepDsvyOhPikwjNxJHl8/dQmfur8PtFe4hSlgACBaTwsPs1rVnD5QTMyBJ4zIMCthhbtm5R7Xja3lw8PhWdkZAtFvu+/31K2PdB1Px+dKk9NONvPp+yrKohThr+Ok+n2H51f7oMSpRzBJNgSBoOnmKUNp56Tf7b062Xs9LqG0n2VuEGLGwcPGeVKyv2jsK91lzS04MHiodSUjtJGS5GQE3zWsY0OlMNoYR/tWRmSSSQO5rCFTbPy6jhSTYu6LK28OvMsF2ZEju9xSrW5jjzon+BTWUELIPb9mbA90LKZ8bfGuW3DVz/wAfp+xotjLB7OxPbO+xI7P8g8j/APJ0rMHh3/oonJlJbiQQfxqYvPMcqCG5oTmIdUCH0t+yPZUpIzTOozTHSott7tlhjELD61ditKQmICgrsySb2Izn061Xsk0lLx2KcmXTEHEfSGxDRV2bkXUBGZueBOoTHnSzFreAekN+2qQFK1yI07vKNY1o7DbpYUoQezWSUgz2qwbgH8/nyofF7tYUKIyrgJk/Wua/4qyRlBOv2/7BgxUouFOHV3AA5AMng2vW1rTpN6GxuIeDmLSEoJUlOfvKAgNwI7t7X8Zqw4HdHCqSCQu2o7Vev+K1LdtbtMNleXOe6SD2q+R/SvB91Njlx3X7fW/IxSt13KHt9lamELUEp7iFJyqJMKABmUjnPiKrKG9DwjlHTlerNtdghByQkJEASpVilSgJkRoLdelV9ycpmOH2GuxhvTQjLyaFq4+fnhUnYWvfmf3aVsSJB93vqUKtHOjAQN2H3R8+VTNAA2rxS58NBWqDerKDUi1ZWCsqEsBxLeYxAmtsLji03lFz9nP561o+kz52qIpFE1fJak1wYvFrNyeY8rmt3cWpaUpUZCTOnG9z5Eio1J99btt6E+758KlIHc8UbeFDLv8APz6UZktUa0W+HzHzFRMlEQsPKsKvn5vUmY8fWtFpPvqEolAkE607ccyYdkpMELJkW1Ch9tIWiRPj8mrTssn+Lf1laf2bn3UrL2f98Dcfcsux8XiA3hQhlJSASk5wCruK1/NsSb0Zh9pPZQCxriVGc49oLV3SOEEEZqH2HiYawg1yoA/5ahRIxFhGn0hZ9XFx8a5U61cfnyzSltZONpPkKBYEfSU/ljUFBCfUDvaXoXeDHuKw2LSWikFxEqzJIT+JsRMmbXFu90ohzFCFRr26T+ofnwoXbLs4XFTYqdQY8Ow+6qjFak68flFSRbsBjVHsxons0+fdBN682qsH2SJNveD99BbPxENIB/MT52FaLeEp4EC55+FZNFSsmlXsEKtxV8+VAY5YW0sjRKTHprRL7wgiYmdQZ6cPCl6kgNuQZBSRx4THKigu4xlF2goqSqxiRfhZJGsawaruJtmBER+7gehq245R7AxwMeiUffVW2uLrP9b/APZ9wruYXsZ80e5C9ANboNvn3VG5XqF/PzypxnN8sVqwklRqRauv21oyYV5VCB4FZWvaCsqFAmJ186jgAdeHGsxQg/Pz8moXHTB+fnSiLCMvp8/trCDUYNvOpInX5uaplmLVA8L1ovS/CpMs++hwk5FDoR6D59aiKJUJmtlItU6UaieIPuT91aZ+8BHOqCoHcsOGo+Y40/2eTGG6Fw/8tyk75nl8/uo4OlLbRTFs0TfVOU+40E1apBx2bLTs1X1WG6oT0/8Ap/tonDpOTqX1Aebq4pFhtqAJaBQvugAwnWEAW6anwFFN7cSEjuuT2xV7PDMpXPUSLdKxSxyvgdrQ5hWZSBEh9PG0wn3aVm0UzhsSbWWn4NaecUsG2E5lEodBLoVGTgAgERzsbVpidtoLT6BnHaKlIKCNMnp7J9KD052tiWq5LlgClSEJCrhKfgOnhRuBwiXSZ1SSmCJv66CoNiYAhKVBUSlBPQEA+dNdmbMzErzFIOnWK58pbumFkkkrugbDq7LMmNLaTHz9tBPYQhDkWGRXdI6Ei8yDr61aMVskK7097n+6q3tJhTLboIJ7pnSLyB1NVG7+oEMkZ8cnPser6ojhm9xLI+331W9r2Dg5JPuK5+yrBtWchSL3A/42Y+CvSqxtzEJhRCgZBFjOpX94NdzCisz2BnDH7qxtWlTITEzwBvw6DzNDK+QPhWlGaiUrE/PGpmYUaHSlUaaSZ6fdUmDVe/XrVFB2QV7UMisqFkGNMX4TwoN1fz66eVFbQ+2lC3NU8Ytw5/s9DRoBugpzEhIvc8BROBxJVmzACOHv+FK1yteourTlPDSiMYsoMQnSLacL+NSiKT5HrzMJBSRpJABtabkaUuWuTbQj4lINvStMBi1KTE8TeNCY+fkUDjnCFkAmEkx7vX9lVFBSkqscIdE+0NAOtifvoVzFAKBB4RcWsVT9le4t5IbSfyoAmONj486EWAq8x4Sft1++rSJJtDTD3Pnzn0pwtgFDQ0kLnyAPrMelV3CO5QBqJ8OdunD5mrEcaj6pJ1yqJiDlBiPMxalTTvYbjdoJbhtaVrUAChPhYGIP94UTjMTlYWpJ/LUoHhdRgjyNKcYoJ7MqhKSiANYuDpy68o5Vp9KGVaUHvKi2aYInMZ0k2tzJ5Up47pjNVWhZgMSc9u8o2EnMTxv5/bVoVs0rZU/nPdMFKhfUJVeeBn0qm5FJMEWi0EEX0uJB0PnV6azDCLCjJgTN7yk+4Wq87caorFummdA2O8VoZaRrkSCroE3+BpztHG9kUNp0TE/AT88qRbGdSy0hajKi2IT4ga+FaJcDqwCZKjKidLERHzyrhONyfgbKFyt8IuWFxYWkWPpSbeTKptxJsrISkxyH7NKb4RxITGgFLdviWnDySSD4A0EX7kZsaqfByHaOHIClZlDTjzUj/wDr1OtVraji3ULshIgq4zCQlQva5n3VatqnuwOIIPq1VYxCe4oadz/sR8+degwcDcyPSU5QBrJ+wf8Ad7jQziQNDWj64AHICRxm594UK0zCB8afRnJs1uYrRrkOFQFc+tT4QyrrUoqwwINZW4B+ZrKogLtVNh40rQ0nOSTeAQkcTpOY6Cfsp+6qCCTbwmqoHjJy2ufECbUcQZ7USmB79df3/trfHYgK0g848abpYzJIQ3mUbXvPkTxsbaVDjNhKSnOqEJBAVEcfMelVqV7hPFKthXh5FwDHurx1BUZEmpMYnvBCZy6xMwbTJ5caf7P2MhtCXSkLIhQJVY2khKRxHWpKSXIMYOWy7FeffzJCTbLr+6jtjYdL0pQFZwBFs08+6BM+dGbykKTnIvFiD1gjwiKK3A2eXlqhYSQISkFSAdLkoIURY2kTQymowcmFHG3k0i9SMioUIKbKB4EE3j599GbPjKo2k2vysdeHPS/SrLjN1kuYrK2qAUEqgknu2/KWZkxEnj6hYphTClMzOUAiwibxPA3TFKWaMlS55Hek48lfSUn2pVqDqTabSek/IrXDYElSk6wDEDiASk/C3WKKS6lLiogBVyn+sASBPWbCswuJymRBSNSb+zAk9dabb7AxW+5mDw7i4UhsqAiLWtBvrbjyvVsfUr6OvNlzXzRYTInppGlD7HxCQQpMpVaxCQkCDppm4dbgiK3edQAcxN1kqQCdCZ5wIHMGseSWqXHBrjjqLplkZMtoGpKR6QP2UfsxICxOutLEPEGLDKIAA4DSTxNe4tag0ogkEkC2vl6RXOcW9jRtVFwaxQ0Ch60LvJthpplYcWEqUhQSOMkECwrlzmPLRzZlZk3BjrxOv7qX7/YlbjpdHsLAyKF0lMJiDyvfqTTsfQ+9W9jJkaW5ttXEuqA7LIoZdSbzKJgzGoTryNV7bWEIg5iSJ93X5i1S7AxpylJMjMFEcQAQTfiLX5U22zsZQJcWoBHdIBUSqSkKWNIsc1/0a6qqD0meT9SLZXsK8VKgieF+ggfCjcaInLBywD48uvCjdyt3C/2jy1pQ237WYkD87UX4Gwvb1zbrX0Z1BOUgKSoxbkRZV7iD58Kv1Fr0rkCKei2Gjc/EJYDrmRAIkJmVQemk9J99Jg2lJBSSoRxEVddrbUzYdDhddUkoDgEJgi5iQm5TpzqhYbEFajykmOAm9LwynJNyGZVGNJDLN41laB1HOspoo82k/kKTE0DsnAoWslYJk2Gg8zxJ5VLt/wDIHOj8BhVttkgEqPBIkgcBHnVt1EuEXKXF0O07FLWISACkOJBazq7pKjAhU2JvaeA0kVado4JDDRaUM5cBCk2meekWMRPEVX0H6dh0sKJbebUooJmROUgHxWn/AIqU4/eV17D9qVJEOnuBNwcsHv8AtXiTPMaRWB45ZGrfHP7G2GTRar/zuQN7mOnTIvMJMLGblKdLAgj1qfbDC2mQhBINgRAMD8oAxIkdag2dt9xTyHciUwA2lCLWyxeZmdfEceLTe3FIUhCkqVlCblVzwskWmeZ048q0Xk1pS4FRWL021aZTm1OPK7O6rGQDJI4QOF4jkTXTdx90iWwtPathSobUpAIyZUnvJBBzhRcTNgYPlX92XAhkvDKlJcu4U2EnupUeJ048Z8ei7B31cK+wdabUoIBT2XcBkK7sKJANgNYv5UvqckqcYrYRFSXujuz3FbuPBSXUQs5SlSs9wkyRCDYiYkclcYqiYvdp7tLyVKmY7sAA5QCZEAA+JVVuw+0Hic/aKvw4f4TMeXrSbejejI+yCDnKFArSSQdbRwgxIGs8LVlwueqo+B7tbT8lGfbyulspSpaVZCTHnA6czMHjagsWVNumT3ZBtyM8NDEe6nu2dqJCgQpSyskwbgHUkSJGvXXpQTrzLjZLiC2s2SpIICoI/JFj83HDpRk6VoW4rhMMwZlYbKj3kSJFokg8bGAT6U8C2w0oZE5QIJBMzN5MibjpVU2a3mfa+sKimQBkKbQQb6casriIbc8VfrT9tIzJWkaMctnsPMK9NylIHMEknrfT99VjeffDsz2TYCvzzY3mwGotFb7xbWDDJTcLWCEeYgnwEg1zVZoen6ZSeuX6Cup6hx2jyM8XtVa7k2OoOnp86VPtzeZ3EJbQe6lCQMouJAiZN/fYetI83CvfCt+iNp0YvUlvuG7HxQQ8hShKQoTxt51cN8toZjlJBiw8CI+Cj76p+yGczqRAIBkg2EJuQTwBiKl2jjVrUVmAFEwNfkdKCUE5p+A4Sag15Onfgy2E8ELdUtCEqHcCrKhQstNu6RwOhzKFJ/wlbMfUsOKQqMtzIMx1HdJiTblQ25u0suHUVHupXHT2Qbnh5mLVZnnS60UpXKD+SeZ0KSBKTx0M/HDJyhm1M2RxOWLb+hANivFhtxLjSmy2e8EAFKYydllAymEZh2ljp0NVnaWz2fabSEKgSBYEcyOdPcXvKrCYEsNEryQntdAnNIACSLFIFtbg6cKcjFkvZTpkt7v3eRp2JSbbfH5ETqPtfJ72R/NFe1NlPz++vafQFoYYTYjmKWEtgd2VEqMAWtPGJ5V5gscmYIykmVTxVab8TPKZq2/g3wBeXiEhWU9mOE6mNKRbY2QvC4lbeUg5c400BiZiCka+R5VneRPI4M19Nk0P28h2KwoR2au0hebK5lg5ErBKSo6ZgRMHgfWpbxO51qSlMEnMsiAgKKUzc2FiRPxq6bs5VPLQ8gOgpAOY2KlZSCRxIAVfgTVD3qbKHjhwSrs3FieaSUlPHjdX94VOn+bS+SdZJt2EbHW00O0JzqEgAiBeLgnXkNOOljQW3MQpwSfTiB88eMUfuoltS0N9z8YASviDmNraCAPPhV92/uWyHA837CCjMmLLWQFApIGnszPG15ABTzRxzqXIlLVBJALIaRhmtnjM4tM9sZhOdfeKBpYT4QOcEVVvDvYPEttpIW8CJictwCALaQTJ0kdKsW57hO2kotCwo/8ALInx7voTSp3aijjFvHIV51Q2ZGQBRhI0FognjB5mVwbTcfpf6uyNK9uxezs50NJUDINrWJ5+F6re/LbTuaICmwJSo3CwCFj0AJ6jxq3s7yqGFQTlSrVKXEQlUcELBgmOOnOudb0BSsR257Ml5RUEokA3AggxCtCep8RWfplLXb2GTtx4sQ4N0pc+sIkQkFWgk3J8vsq1Y7Zg7BYlCypIcACszt4CTlA+rSfaBJI4GJiq67sxZLiSjMQlJETASDCr2uAY8RVi2biHnfqW21JcKYUoJSBCbEqIju3JJUJ8Trty9mmTF7U4yK1h3VJfbS2YUgATwUdVTbSfsq2obzJuogG5FudweZB+/jUeI2Yy04ks5kLjMAe8hSTOmbQ8RBt0ojDvKBzGIVE3T4TEzyB8uVIyZFKmhsINcsE3h2K3ichKloKfze9IMc9D1HvrmeJSAtQTMBRACtYBtPWuxKeVBMjT84ffXHsQsrWpR1Uok+Zn7ad0cpNNPgy9ZBJpruQxXoNSBBBg15lrZZjobbDWEJW5+URlT00JPwqZnZfbu5Jy2JHW/PTQzS5oOZSlKFa8jx4e6ul7gbAC0NPrT3iAETwToVW4kC3hPGkZprHFyHwWpUS7v7FYwjLpdL2VSe8SAUwNTAAKR3jeTaOtVTaW2WkOThilCU3AEj5PG1/Cu1YnCjIR1H2egmB4T41xHfPZgQpbqLBxd0+OZQjlYGRWXp5rJJuQyU3Fe3sLEbYW6hbRAIWZHO1wJ9bxxPOvNmKzOJUbgpI8PmKZboYVCswzJzEiRAKojwrXEbMOHfKD7JGZJA1BnnyNq16lbihNN1JhQZHKsr0ODrWUVjLLZuBttGFdcKiO+kBIiSSDMC4Enqau+PLOLTIOZyJHfP1ciBCSDqdbXrhm1sXlgAXB1Ph0ozd3eVxDghSjzk+4a9dfKsefpXJ64vcZicNW/IxcxK2MQWnBlWFd9Fr6aXumBI6HWit90MPYXt24S8hIBEZSUyAQQeIkxerFs/ebDYhJbdhQ4oX3ik9Cbi+h99AbV3X7VCzhVBQIP1ajBgjQK0JvYn9tJWVa05pxa/ozZKLcGuUzmGzccG1hWUEjxtNiNeN/U1bcV+EXEFoIQshVgVET3dLXgE2uEjjEUh/g2+z38QytKR0m/WOEketa4vbpURYKgaq6crxwHCuhKGPJvVnOi5wVPYuX4MkZ8ejFOuNpBBCUlYClZklMhJ6p017wMRXUsNspDK3FIlGdxayQcsqWoq4cLx6VwPZe0VrIQlACldQJN735R6e7u2zu0+hJ+kEdolvvKB1CeOmsa8JrlfxGDTUk+dqHYg4w4FJUStJJkGCDwvI6VzTbGy8j2UkDslECdMq+8ggTrGYH9lWXcrbHbNpMmFjNESATrJ4XqXe/Z6TLhGqQk3gHKSRI8Cus2GcsWTRI1RilJUU3ZW10s4orWjM1mCFJAnukd6Oosr+6KtOKcw+GK3WzmStAKct5QSJI5qhMHx60iwW7OHKPpDjjwBuG0GYkXKhClJSNOd9YvROI2GG0doh1LjJGYA9xQ4yCTlnnoD5Vryem2t34+5W8pMS7V2g2FNuJBAIAUIvxER/dSAdLUIADdEBJN8xjWbx1v8g0VgN2HXFAlQbHaElSxyUTASNZk8QNQNKdbw7JTg2AgLTBAOawjMYunUWBuJ4U5zhBqMXbCi0/bLYSJTKTK0EnrJv5VRto4ZKH3MwlIWNLWInx4+6rS2RwdSfX7qTbVCQ7llJS4gAkcCCcpvF5I9a1YlTZkzq0gPaGDGWUC0A3uYPXjwqTc7CIdxbSXCAkrAIJMn+rH5XwimAaJbSAkqJAECSdO8ABrabUTsfd3EtutEJ7Naly2lUSoiCBGoAGY3jToJKUlpavyJ0+5M6Bjtztn4bM6hXaLz95LikrSJJICk68hxNupNOdj5UqUgBKQkBQCdAFZhAHKw/xGkuJ7AojsUhLpC1mYSlQB1EzAzG1Es7bCQlYbIQpAJUYKimTeLZcqYJF9SNRXI981u2zY4KEa7ljxxhAB1J++PfFcl/CA2A2kGPyyPEFXKujYvaSHUKUhaVgDKchBjNqDGhi965pveoqSifzPH2jP/ca0dImpmWS9rKZst3Kr2igi4IJB8iNKYZ5XOZSiQe8ZJ569KTYeywDzj76t6HWxhWwUStechUAGMx1OugEV0pOhUFYB2nX3Vlbg9KyoGLcWS4FHQgEwOXH76j2SCVTGg5VYd2EtB49pGUgzJIHgSNBw148aL3T2JnedXHcC1JQCZBvaeafuvQTyqCdhY8TlJMCb2GpRSrsyVKIIABJNhoNBzkjroLiYpGJwxzsrcRlHfAMgXgEkKIUD0Ai+kV1hGzEmE6oTYkmMw/KJ/rKt4JI/KNM3MOMyrCMoASRI0sI0jUkdBXPfXVs1aNcsCrZ0zlzu+aHsKQ8mFwUlImCY9oK1vJtw8DXP3VybCKum/8AsFDKgttKUJVJCQNLx9/p1tSFCuh08YKNw4Zj6mc5SSn2H27CZxCDwSY90fEiu3bfxZOzMQtNj9HXHmkiuF7BkkAfnp/Xb+6us7wPFOy3kgRISkdQpaQfdmrF10NWTH91+R2BfymVb8Fm3A272K4ykyn0uPt9a6XvkoHBOkcEz5cfdNcI2c6WnUqGqYPW3Cu2DHh7CrQoSFtKHWMp9/20nrsWnLHIvO4eBuUPqit7g7UAwwQqxgm5uYuo+QKePHxqvb37SWwpxCFZcwzZcsROYEjNBTJ8RaRrZXupjCXUXiFiPAkAjqIPvNM953jhwgoUoicovly3UYzJgqi0TwIrWsUY5n9Ret6bTPdh4/FOt9mVJS2qQDqqDqEwZmP0eE9acbU2K44z7a1FNwlRmek6jjAmNedUnZe1loc7QlRSVDOJuR0UeNvOBXS9hbRbfEtKkZgDm9oTJuJ0iTP6Joc6lB6ookZOS3ZQWMJ+knwzD76XbdayqaMi86dCn76tf4SNjhhxtxGjubMLAZhEmOs3HTrSLYWx/pbyEGSkElUctePEmBbnT8eROOvsDLdaUXLczCwyH1DvLIyjoVATfnrbhFW7DYdCsYwtSoWCopJ70JCYUEjQTKZOunSFQe+uQyiwSMyo4BNkj9X0orEbWQyUqJEJVKrjMBI0TxJv5xXNlKUpX5HadqM372e0wkugy47MBSbSBJWQNIsbakpESaqm5u08xWy5OckmDxtBEcLC4+EU72jt8Y93P2ZQyx7OeMxWfazEHLHdSYExEzBgc3xTy1YzOwJUHCpN4nxNtb+taMWO4uDFqTik2XbaY7B0KQnKl0FKgAPa/JJjgSTrpJ50i3kSrKrMIIyCDbQ/d8KNxm1zjGi2G1pcH4wmwQJyKvz1AAm8Ur30xKW1nXvG3WINzw9r0FMxJppS5LnVWUaYVPI/bVvdwxU0yoCUpbuepKot5UFjWmUMpLiEAqJypR7ZgxJVOnUgz8DsIM7SFgKGUJQBxIOY6A3mxrVN3TEQjVoD7P8ASV6ispt9Ec/m1e6soPU+ofp/QWbIcUrOkCSoQI1nh4ium7Dw6W2oHsoTE8yRqfE386r7IaaylIAUfaI5WHl41ZQkJRE5lLJMxFssH/iKawdVk17G7BBxjQwZBKUwNTHgI49ftpjlhKY9ozPrULqxeAU2j11PWomVEGCZKgY6R+z4VznuOe5UN+8GHFJBuCmI/rKKj7k1z7F7AyJUCQSTYgaV0zbayp4DWL+BgRf+9PrypTtNhATGp4n5+bda6vT5nGKixOTBGW7Of7DcyKBOiFXHhJ+yuobV2qHsEpoIIJCII5gpj4Rwrkfa5XXBzKh7zVlY3nCWezyKCwMsk2kcdJ1g1p6jDrcZeGY8OWMYuLFrrMLPEDj8+NdP3c2ykYdMImwGsagcI8a5NhMQCFISMoUdeQnp0qwbD2t2RUghxSUqnugQJHO2s6VOpw+pGvBeCcY88MWbFaKHmxfur1jgDcx4AmrXvVgi9hgUJklwZACO8Ugg8bkJJ8cvS6baT30dTDyUg5plPObqHj3qXbb3hUtaOyb7ApRBGUSSoydRpYQOnWo4ynNSRT0wi4ye4VszZS7pdaKQUmDEd4RHnGarNuC2EKVIBUDE6ZQCTfnJKY/qnrVR2TtdZUntHZ70ZSEixtrFXPc9g9k44YGdxQBPQ5Rx19q3UUPUNqL1EhpaVEu+WJCnGhY5UcvzoP2Cpt1cGHG3bJ1F9DpzHAX9ah2js/tFBQIypSBJ/RsZM6daZbsqGfs2m1AQSpajCVaAEHxMADnWVyrFS7DtLrULdh4F9DzylKIkhAUSFBUXk2nVUZgPGOBbbaXFxcFCgpHZTAkwqZSc3tcrRwixmLC2HQy4AllSpUpKoVlWsqX3TZIEkXueGhqzY3AYUMkMIKY9hxtIWLQfaGaJiJOlBOffz4K1aaXkpG+e0w00EASo8wY+wE1Xtztn2dfOqR3Ba6tcvmRHlUG9y8qioqUsgASpMSekT4xReygtjAqdCyUvC6TqhYJCSkA3ElJ51rxx04tu4uW8xjurgwnDPOKMlakonymR1Mp/w9KB3i2Yh9SUOOJZIIhS7DMQARPUyR4CrfsLY2Zhts5R3ZJNiSo5gQBykDlagvwgbtOO4dRbTKkiRHEDURwPK8a6TQKf8y7BdK0UPFbqszBxiQpI70suek5iDAHSrFuxsdtpsqDhdGaQrLlFrGBJOsiTyNVreRorxKwFIAMBMqiSUjQanXgKvmFwwaYS2DZCAPGBf1M+tF1E5KCV8/YZhhHU2kaduOVZS8up+TWVl9M0XEKwKglIt7dlSYgAXvxEeoplgsSp16VCMwhKTZYQJlSkn2QTljxvSxwqhBsEogmeMzNucTw4i1WFOAQ2kLSGUAwe9bNyJiJPI3qsjXfuMi6SobLHsZe8BckGZOg+2vHWFrAiMyVCLxHOfKar+I3zKUp7RvKCe6onMPVBIJ9PCvWNudoSCu5FgpJOukJCgPUVn9Ga3oinsIcdjCp5zIQMyrnSAm9+ZzFQgcBwCq12riAG8wlSiQlCeczKj6Ex+jVkweyWUqAClBShoVqQTrJIESSTrTRvYrUzkBI5nN8T0HpT3mgmtuCtTqjhBTlWVLbKxmJvKZ8xR6cM24XHUIcS2oIAk5zmkBWW0q4etd2bYjSgm92mA72gR3sxVqYzGSVZdAZJPjenf4jHwZX0/wBTm7u7uBSTGJy3/LtPqE/MUi2wGGsUiFB1rIkkiCJlQtHQCu8qwwOt6gd2KyrVptXihJ+IpOPrtLuVv+/sFPFFrbY5XhnUfVOkg5EkIKkjKdLkqkAkCDxEHWRROxcG3jBldSlwoCrt5RlCjzkSdDc6HSr2rdTDTZlKeYTKAf7qSBTHC7OSgQhKUjkAB8Kk+sjXtuw4rb3HPds/g+ZVCsMtTZ4pWCRI4yYVfzoVnAv4chLiFFBjvNnVRtqBKD1gaa1099pKUlSoAAJJ5Aa1SdubZBMnuoGiePievuGnU3i6jJPZ7hQwxu0DuGE5TITMxJVOsZiTeOXxtTXYeKKULVmQ2TlyzMnKb6JIAuDc8DrFIMDjErCnCREwmdBGp+eVA4jeZEwApR9J5RPwo/SlK1Q6Tgo80i37cxGGLK1OPZ3M2eEIJbnnmUBIHApNhYA1QsRt1aVqUwtxueKVEFXD2Zv4GaLfwmKxESjskH89QTfkcxnnaKgf3XKQMy2oKgCErC1Rz0Gg8eFPxRhD5nuZ2pP2x3Bdk7ebdUG8aSUpKiFgWlVjmCRrOhA4+BDbaTrCsjeHJS2VDLKSI5xm72XNlOkTN9ajxjyGbZEng2DYJyiNSJ4i5t4SaW7NTLgJUFlSs5INhlFhPjTKT9y2/ADho9r3Z0PHOsoaQ6khwlUJBCUiEwTYC4043tepcFvGlGRK15kL9hRBCgeSrkcFQbaVU0YsqsfZbTljW8lRIPmB5UKnaH1qBlkAqi0kmFEADx5UmOG1TETe7Hu8yMIXkO9jLiZMg5QTqMwKSFXkz01opvAKxD/ZA5U6kjUDT7taSKelhaOQBSTwuJAPIzNdP3X2alpsqUO+4QonjESkel/M8qXkWmglkqDoxvdXBgAdikwIkkyfHrXtNyf0TWUr1H5EazjW1H1BCzOkASAbeBpzsuzDTkDOpJlRAKteBNx5V5WU3L/lr7nRRHsxRdadccUpS0mAcx08AYPnWm0tkMJQhzskFajBKhnnu8QqRPWJrysoJNqVIuCTqxIl4/T2E6JCm4AAA9s8vAeldZi1ZWUvrf8AT9gO7+7JEIFSIQJr2srAyNm+WtZ1rKyqBRqo1ia9rKgfYVb0H+Ku/wB39ZNcR3pxawBCjcXrKyur/DUBldY2W7ejBoZweH7NOXO0FKuTmJiSZ1qvbk4VC8QyVpCpxASZEynI4YjyHpWVlasbfoyf3Alyh85s9te1G2VIBb7dacvQB6L62gX6VacTsZhtuUNJSQNYvYjjWVlYuok1o3H4/nKvsfvbVYQoBSRhyQCARKkXPjYelJ2FS86TrmV8VCsrK1w5/wBq/LKyfO/uSYk5VhIsCDI5zM0Q8ylDzeURLrc8/aA11rKymIxvkfbospexRS6AsFUEKuIzJrrPOsrKx5/mQqXIE4syb8aysrKUC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www.setonbooks.com/sempics/P-SS12-31137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323850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11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</a:t>
            </a:r>
            <a:r>
              <a:rPr lang="es-MX" dirty="0"/>
              <a:t>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AutoShape 2" descr="Image result for tale of two c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ale of two citi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RUXFxwbGBgYGCAXHBwcHB8aHBweHRgeHCggGhslHxsXIjEiJSksLi4vGh8zODMsNygtLiwBCgoKDg0OGxAQGy8kICYvLCwsLyw0LCwsLTQsLCwsLywsLCwsLCwsLCwsLCwsLCwsLCwsLCwsLCwsLCwsLCwsLP/AABEIAQMAwgMBIgACEQEDEQH/xAAbAAACAgMBAAAAAAAAAAAAAAAEBQMGAAIHAf/EAFEQAAEDAgMFBQQECAoJAwUAAAECAxEAIQQSMQUGQVFhEyJxgZEyobHwFCPB0QczQlJisuHxFiQ0U1Ryc4KS0xV0k5Sio7TC0kRFY0Nkg8Pi/8QAGgEAAgMBAQAAAAAAAAAAAAAAAgMAAQQFBv/EADIRAAICAQMDAgUCBAcAAAAAAAABAhEDEiExBEFREyIUMmFxsYHBBSOR8BUzQoKh4fH/2gAMAwEAAhEDEQA/AOROQCJkjjH2GtEvCpsec2gOpsBeg1MqF8qh5fbVRk0Pkgtt0Hnx1+Net4qLTaggocSK8zjy8RTvXn5ApDR8py+0Dy5ihm3OE+lCZ7aj1rAsc+HOiXUzRTjFh4UPk1sHYFvvpd2vX316Xeoq/ipFaEMm3xHX5+fKsLgPzwpaHOte9qOfvq/i5E0IOC4vIrA8DaRPOL/uoLtBz4ViXR09aCXUzZaig36QRxt4UcxiUfngdCD9gj3+lJVvDpWF0dPtqo9TkXDC0xsbPPpPHzrxDqZvfpPj0pUhxPStg6Pzqb8bPwDoXNjYYkDl61r9ImdPKff76W9qnmPWsQ6OY8JpT6mbDUUPdmLOQnmrnwrTaOJBUAeH23vfwpOHkxqJqNTg5j1ofXn5D200OG8cgdfOOfKtl4tBGU5rfpW9KRpWI199eh39KreaTB24D33wbAGeF5mnGDZCABN/yupqsTRWCXC76RFJlKwoOh6caOXvrKgGG6V5QDdTF201hJ7sGDxpe9iCrXhoBp19aJx/Hh3qDZF7mOtEhMm+B65td9ljCpafeaSWlkhtxSBPbPCSEkCYgT0FCnebGf0vE/7dz/yqLap+pwo/+JZ/5733UrmiEpDj+EeL/peJ/wBs5/5VurbONCUqOIxQSqcqi64AY5GYPlSUGnWP2+V4NjCplKWwc8x3lBby0EcQAH1iOPwhDdzaeOBCS9iwpWiS46CfAEyagXtrFgAnE4gAiQe1XBHMGb002xvQh7Gs4kJcSGlIVEgHuEKEEflEi6v6vK+i96wcVhcSWhmZSO0SCAFrzuLUtIiEFWcKtYKki0CoTcBXtXGpVlL+KC/zS44Fc/ZJnSs/07jP6RiNJ/GL0566daMwm8DTWLw7yEuqS0jKrOuVKJ7QKUJJCbLnKDEg6TULO3UpfDnfypwq8OnQKOZhbIURmgXXmiTpFQhCneHGcMS//tFffTTZG2MWsLcXisSUIUhOVLhzLW4SEpHklxX9yLTIH2XvMlrCnDqQVyHyFTBbW4jIlSDrEZgpNgQRxSKafg0eazjtYyoxWGcXeIQA+2VHmkKdaB/rmoQN3n+m4dSkF/EIdQyh4pKlQUKUEKjMScyVEGQSCJ0KTNUO9GM/pLv+KurfhX21hnc7zKg5/FFtFYNpW4lKEiRc3dUY4NnWBHK8NtpIwvYZnW1BTqj2cZXQ6hCQlzvCySk8FWUYg3NJ2URnejF/0lz1/ZWHeXF/0hz1H3VmP2k25hcO13+0YCxoMhzuKWSDmkWIGmtT7Y2yy61hUIQpJw/dzZQMzZCFSRmIz9r26oiD2g61ZYP/AAkxX8+v3fdWfwixX88r0T91OEb0tf6QOLKXMikZVgTmUSAHMv1uZkHvZcrncMRbu0mO1E/Q3MP3sy8Sl0EwQEpQ4iCZkqlY4RbyqENhvHif54+if/Gs/hJif53/AIUf+NG7b2+h5xC0KdSgOIWGSlJbaCQkFLfeOYWMAhIgCaXb0bRTiMQt5AUAvKSFE+1lSFQCtRSnMDCcxgQJtUISDefFfzv/AAI/8KY7C3jxC8Swha0qSp5tKkltu4Kkgj2OImqoDTPdofxvDf27X66ahbMYLUd4KmTpprai8M2haoQTpx6daXIVCBa9wPUz93nU2BPenQ0DQ6LLQlAFeUMnNHGsoRliHaToUfM0KfdUj+gBrRKSfCfj8++jQlhe1h9Tg/8AV1f9RiaVim22PxOD/wBXV/1OJpVRC0eGsrcVdt0Wg3szaGKatiW1MoSse0024qFLQdUqVdOYXAFiKhVlHSmvMtdE3NxS8a4W8YBiG22cStDr4UshYQhUFySopSUpVlv7R5xQmI2M2dmNFoMPPuY7sA60HBYoC0o76U3zKFwNCBNQllGy1mWuo4zdbDDGbLLbaF4d5f0d0BYcC1trKFLK0KgKcbUhYAIgjpFe4zd7DJxmzGyw3/GHnA4EFZaWyXOzRcqs6kZswSRByyKhNRy3LUuGfW2oKQopI4jkbEHmCLEGxq6br7NYdx+MbcaaLaGsSpCVZwhBanIe6c0CL6zejtjbJwr7jrTaMIrEwwWWytxLDySnO6lpSlSl05kCFaQYAk5YSyg4jGrWAlSgEgyEpSlCZ55UgCY4xNCgVfvwVqUnE4lNxGDfJB4KQnukj85JmDwo3dxtOOwS3cYhLjjOLwyEOqGVTiXlBLjSlJhS8oOcEmROsWqEs5rlr3LXQt6dkYfBpW6lhDmfG4hltKy4W2m8OrIBZwKU6uypUo2BgCi9ibv4bFYJeKbwgzNvkloOOFbiG2UOKbbldyVqN4Kg3OqheE1HMoryKv8AsjZmGdwH0pTGHC04paCFOvICm0Mh3Ij60/WEyATPDWtcFu8xicIyphA+moa7ZxkqWU4loOOIUUDPmDiQ3KkpIkK7vIQuyiAWNeqFdAxmwMOpjFKwrTK3GXMT2zSnXA4002crTjSSuHEJgqWVZr28KAqoVZHFM92P5Zhf9Ya/XTS2mW7P8sw39u1+umoWwMjXxPxNE4RJNRhNh4n40TgF5T0+f20DGxDkzH7aypw6n8741lCN2BMRgkzYwPDWp2sBoUJGmpM+617fCp8ThwLjidKNw+HJCfDX1qnKh0MaaK5tc/VYP/V1f9TiqVgU02p+Kwn+rq/6jE0uCZsBJ4AcelNOcaUdsna72GUVMrKCpJSqwUFJOqVIUClaehBFPN9d1k4IYYtuFxDragpVrPNLKHkpgeyDliZOtTbl7CweMdaw6ziEuqQ4paklAQMgWoAAoKjKEpvOqjyqyC5je3FIIyLbRCVpATh2UpAcjtO4GsveCUgmJIEaVDgd58Qy2httaUoQ4XUgstKhwgjNKmyc0W6ACNBBOG2Szin8Ozgi4lTshX0hSYSRJnMhA7uQEmxqJrdlxScWVLbQcHZ1Ks0+32fdyoIPftcjnpUIZsjePFthtlhSYD4dbSGWlEPHuhQlsnNoBytyFPW07bQUxhsT3Hi8j+JhWRw+0pALJCJ1hMCbxN6S7N3aW4wnEh9lpBfDAKy4CHCM49hpQAyic026UJsjAvYhakoWRkQpxxSlkJQhHtKURNhIFgSSQADNQosbStsoJKcI+kqzhUbPSArtQA5IDEKzAAX4eJrRkbXRljBvDJBb/iAHZqBJCkAMgIXKlGRxg6gQNgt2MS6pnscQhxD7paQ6lx1KQ6BmyLCkBaFEXEpgjjQDzamnGwvF5kKXlWppxwlASoJXKVJSZAkiAQY41CB+xsDtXCqWtnCYlK1pKVKVhFOEpV7Q77ZsrjzqVTW1iWv4piAlledttODKGwv88tpbCVK/SVJo5OAw/wBDTjDjNoBo4n6PlhJUCEZyqzsZYtztXmG3VxrpSWcYFIW2XmyXngS2F9mSe5ZSDGcfkzOlQgOTtUl3PgnnEvOdq4heCUpBdiC4Edn3Fm8lMTN6hxu8G08MGw6hWH+u7Zsqw/YntEBKZT3RKQjKgpHdykCKhRgcYUhYxZ7Psu1U4XXglCM5bSVSkKlakwlKQVGQYigNvYJ9CWVuu9s06FKZcDiloMEBwDOApKgcoUCAdOlQsI/ho+UlBbwxQXS8UnDoKe0IgqjgYEQLUG/vG+pxl1JS24x+LW2nIr2iqSfyiVKUb651TYxR+L3fZwzbJxbrocfaDqW2W0qyNqnIVqWtMqVBOQacTetsTuhlQXk4rDHD9otCXSpSc2SPyQhV4UgwCfa6GITYDXvQ+Uufi8zgcSXA2AvI8pSnEBXBKipXUBRAImkZq2jcN/thhw9hi8rLDfaKCu+guJN24gpE62kTFAv7rrSyh4usZHEOrb76gVhme0ygoFwUkAGJ4VCbFeJpjuz/ACvDf27X66am2vsFzDD6xTecFIW2FErQVJzpChlA9n80kA2N6j3cj6Xhv7dr9dNUX2NMO3KPMzy4/tolpjNprH21vsxP1QsTOvIXPz50Xhm7mlt7mmMNkC/QzyFZTkAVlVYWlAeIdJMHgaeYBdkj51pFi3YvbWnuzFfVIPj8TS8vBpwMpu0j9VhP7A/9RiKl3axTTWJbdfz5WznAQkLJWm6JBWkZc0E30EcasOH2Q4lCEdq2UoBCc+FacIBJUQFLSVRmUoxPGo8bh3WwDmw5n/7HD/5dOWSLezMDwZEraM2lvWjE7O+j4lTisQh8usrSy2hASU5VIVlUIzGVSEm8XNBbgbZZweLGIfLmVKFpAbQFklaVI4qSABM9a0VjXZj+Lf7lhv8AKrT/AEg7BP8AFrCf5Fhr6D+a60doX6cvBmwdqN4VL60KzPZQhkLblJTmSVKV3u6ohIgX41Zdq7y4F5W0FBx1BxrbIP1MhLjakqcMZ/ZUUSOMrPKqkdqu/m4f/c8P/lVh2i5yw/8AumH/AMqrsrQyz7L3gwuHwasMzinEKOJDvaKw+cFPY9ktJTmtKpIjQAXmkW7W2GWFYppef6PiWVs5wAVoBMtryyAqCBmTImTGlCHHucsP/urH+XRGy1PPOBAGHEiZOFZsPDs6pyS3ZaxybpIsG6282Hwf0dntFLbTixiXnQ2QO4goQ2hB7xJkkqOXgLxNVTeLaisQ8VKUFhMpQoIydzMtYlMC8rPCrSjYT3ZuOFLUIzf+hZI7om5Bt5TRTm7jqVJGVnvTrgWuU8FGlevj8h/D5F2Ebm02P9DpwnaHtxi/pBTkVEFvs8ueIzD2uUcZphuZvmzh2UNvoKy0/wDVm5AYfGXFJI4jKkEDipU/k0W1sNwrUjKxaP8A0CDrfSZqRvYiy2F5cNBy/wDt44qCdQY4z1041H1GPyT0MngTYfeBhYx2HXmbYxAZSw5BV2YwxhgLSLlKkWURJm8GgNt7VbODw+CaV2gaW4645BSFLcgAICgFZEpGpAJJ0EXuz26ikuBEYa6VGTs1Y0IFhqRfXQW51Gd1zDhjC9wn/wBvXeADeDCeXejnVfE4vP5K9Gfgrm3Np4faCMM44+MPiGmUMOhaFrSsNzlcQptCu8QbpUE30PGo9t47CnAN4Zh0koxbywFpUFdmsBKVKIRlzd3MQNMwAm9WFe7H4u2F75A/kTgiUlVr97SLeOlQYjd4JDp/iUtxAOGcTmlM8VW4i/KrXUY/P5J6GTwYN4sKNts4ztx2CEIzK7NyQUM9kRlySSSJHCNYNqFXtdj/AEfhsKMUyOzbfQ9LDilkOO9onsVlkEEgAGVJF7zFKseOzP4nCKBEg9koeI9uxFvWhw/rOHwtv0F8P/yU1ST3QLxyW1DHe7brOIw7aVLTiMQh0hL4bU2s4cJhKHiUpCnJI0kDKb3vXt3f5Xhv7dr9dNMO3H9Hwn+Bz7HKlw+KKFJWnD4VKkkKScrkggyD+MjUTepaLUJeADZzhDSeV9PE/spgxqPChMOwUIA9Y9ePQxRmFF9KU+TRG6QaKyvE6V7VBCzaK9D1p5shJLKfE/Emq/jbzPOn+7M9iONz9g+yhzbRG4fmGvZ21pJvG5AR42+fAU4W5wpNvOklDcfn/EHjSMSepDsvyOhPikwjNxJHl8/dQmfur8PtFe4hSlgACBaTwsPs1rVnD5QTMyBJ4zIMCthhbtm5R7Xja3lw8PhWdkZAtFvu+/31K2PdB1Px+dKk9NONvPp+yrKohThr+Ok+n2H51f7oMSpRzBJNgSBoOnmKUNp56Tf7b062Xs9LqG0n2VuEGLGwcPGeVKyv2jsK91lzS04MHiodSUjtJGS5GQE3zWsY0OlMNoYR/tWRmSSSQO5rCFTbPy6jhSTYu6LK28OvMsF2ZEju9xSrW5jjzon+BTWUELIPb9mbA90LKZ8bfGuW3DVz/wAfp+xotjLB7OxPbO+xI7P8g8j/APJ0rMHh3/oonJlJbiQQfxqYvPMcqCG5oTmIdUCH0t+yPZUpIzTOozTHSott7tlhjELD61ditKQmICgrsySb2Izn061Xsk0lLx2KcmXTEHEfSGxDRV2bkXUBGZueBOoTHnSzFreAekN+2qQFK1yI07vKNY1o7DbpYUoQezWSUgz2qwbgH8/nyofF7tYUKIyrgJk/Wua/4qyRlBOv2/7BgxUouFOHV3AA5AMng2vW1rTpN6GxuIeDmLSEoJUlOfvKAgNwI7t7X8Zqw4HdHCqSCQu2o7Vev+K1LdtbtMNleXOe6SD2q+R/SvB91Njlx3X7fW/IxSt13KHt9lamELUEp7iFJyqJMKABmUjnPiKrKG9DwjlHTlerNtdghByQkJEASpVilSgJkRoLdelV9ycpmOH2GuxhvTQjLyaFq4+fnhUnYWvfmf3aVsSJB93vqUKtHOjAQN2H3R8+VTNAA2rxS58NBWqDerKDUi1ZWCsqEsBxLeYxAmtsLji03lFz9nP561o+kz52qIpFE1fJak1wYvFrNyeY8rmt3cWpaUpUZCTOnG9z5Eio1J99btt6E+758KlIHc8UbeFDLv8APz6UZktUa0W+HzHzFRMlEQsPKsKvn5vUmY8fWtFpPvqEolAkE607ccyYdkpMELJkW1Ch9tIWiRPj8mrTssn+Lf1laf2bn3UrL2f98Dcfcsux8XiA3hQhlJSASk5wCruK1/NsSb0Zh9pPZQCxriVGc49oLV3SOEEEZqH2HiYawg1yoA/5ahRIxFhGn0hZ9XFx8a5U61cfnyzSltZONpPkKBYEfSU/ljUFBCfUDvaXoXeDHuKw2LSWikFxEqzJIT+JsRMmbXFu90ohzFCFRr26T+ofnwoXbLs4XFTYqdQY8Ow+6qjFak68flFSRbsBjVHsxons0+fdBN682qsH2SJNveD99BbPxENIB/MT52FaLeEp4EC55+FZNFSsmlXsEKtxV8+VAY5YW0sjRKTHprRL7wgiYmdQZ6cPCl6kgNuQZBSRx4THKigu4xlF2goqSqxiRfhZJGsawaruJtmBER+7gehq245R7AxwMeiUffVW2uLrP9b/APZ9wruYXsZ80e5C9ANboNvn3VG5XqF/PzypxnN8sVqwklRqRauv21oyYV5VCB4FZWvaCsqFAmJ186jgAdeHGsxQg/Pz8moXHTB+fnSiLCMvp8/trCDUYNvOpInX5uaplmLVA8L1ovS/CpMs++hwk5FDoR6D59aiKJUJmtlItU6UaieIPuT91aZ+8BHOqCoHcsOGo+Y40/2eTGG6Fw/8tyk75nl8/uo4OlLbRTFs0TfVOU+40E1apBx2bLTs1X1WG6oT0/8Ap/tonDpOTqX1Aebq4pFhtqAJaBQvugAwnWEAW6anwFFN7cSEjuuT2xV7PDMpXPUSLdKxSxyvgdrQ5hWZSBEh9PG0wn3aVm0UzhsSbWWn4NaecUsG2E5lEodBLoVGTgAgERzsbVpidtoLT6BnHaKlIKCNMnp7J9KD052tiWq5LlgClSEJCrhKfgOnhRuBwiXSZ1SSmCJv66CoNiYAhKVBUSlBPQEA+dNdmbMzErzFIOnWK58pbumFkkkrugbDq7LMmNLaTHz9tBPYQhDkWGRXdI6Ei8yDr61aMVskK7097n+6q3tJhTLboIJ7pnSLyB1NVG7+oEMkZ8cnPser6ojhm9xLI+331W9r2Dg5JPuK5+yrBtWchSL3A/42Y+CvSqxtzEJhRCgZBFjOpX94NdzCisz2BnDH7qxtWlTITEzwBvw6DzNDK+QPhWlGaiUrE/PGpmYUaHSlUaaSZ6fdUmDVe/XrVFB2QV7UMisqFkGNMX4TwoN1fz66eVFbQ+2lC3NU8Ytw5/s9DRoBugpzEhIvc8BROBxJVmzACOHv+FK1yteourTlPDSiMYsoMQnSLacL+NSiKT5HrzMJBSRpJABtabkaUuWuTbQj4lINvStMBi1KTE8TeNCY+fkUDjnCFkAmEkx7vX9lVFBSkqscIdE+0NAOtifvoVzFAKBB4RcWsVT9le4t5IbSfyoAmONj486EWAq8x4Sft1++rSJJtDTD3Pnzn0pwtgFDQ0kLnyAPrMelV3CO5QBqJ8OdunD5mrEcaj6pJ1yqJiDlBiPMxalTTvYbjdoJbhtaVrUAChPhYGIP94UTjMTlYWpJ/LUoHhdRgjyNKcYoJ7MqhKSiANYuDpy68o5Vp9KGVaUHvKi2aYInMZ0k2tzJ5Up47pjNVWhZgMSc9u8o2EnMTxv5/bVoVs0rZU/nPdMFKhfUJVeeBn0qm5FJMEWi0EEX0uJB0PnV6azDCLCjJgTN7yk+4Wq87caorFummdA2O8VoZaRrkSCroE3+BpztHG9kUNp0TE/AT88qRbGdSy0hajKi2IT4ga+FaJcDqwCZKjKidLERHzyrhONyfgbKFyt8IuWFxYWkWPpSbeTKptxJsrISkxyH7NKb4RxITGgFLdviWnDySSD4A0EX7kZsaqfByHaOHIClZlDTjzUj/wDr1OtVraji3ULshIgq4zCQlQva5n3VatqnuwOIIPq1VYxCe4oadz/sR8+degwcDcyPSU5QBrJ+wf8Ad7jQziQNDWj64AHICRxm594UK0zCB8afRnJs1uYrRrkOFQFc+tT4QyrrUoqwwINZW4B+ZrKogLtVNh40rQ0nOSTeAQkcTpOY6Cfsp+6qCCTbwmqoHjJy2ufECbUcQZ7USmB79df3/trfHYgK0g848abpYzJIQ3mUbXvPkTxsbaVDjNhKSnOqEJBAVEcfMelVqV7hPFKthXh5FwDHurx1BUZEmpMYnvBCZy6xMwbTJ5caf7P2MhtCXSkLIhQJVY2khKRxHWpKSXIMYOWy7FeffzJCTbLr+6jtjYdL0pQFZwBFs08+6BM+dGbykKTnIvFiD1gjwiKK3A2eXlqhYSQISkFSAdLkoIURY2kTQymowcmFHG3k0i9SMioUIKbKB4EE3j599GbPjKo2k2vysdeHPS/SrLjN1kuYrK2qAUEqgknu2/KWZkxEnj6hYphTClMzOUAiwibxPA3TFKWaMlS55Hek48lfSUn2pVqDqTabSek/IrXDYElSk6wDEDiASk/C3WKKS6lLiogBVyn+sASBPWbCswuJymRBSNSb+zAk9dabb7AxW+5mDw7i4UhsqAiLWtBvrbjyvVsfUr6OvNlzXzRYTInppGlD7HxCQQpMpVaxCQkCDppm4dbgiK3edQAcxN1kqQCdCZ5wIHMGseSWqXHBrjjqLplkZMtoGpKR6QP2UfsxICxOutLEPEGLDKIAA4DSTxNe4tag0ogkEkC2vl6RXOcW9jRtVFwaxQ0Ch60LvJthpplYcWEqUhQSOMkECwrlzmPLRzZlZk3BjrxOv7qX7/YlbjpdHsLAyKF0lMJiDyvfqTTsfQ+9W9jJkaW5ttXEuqA7LIoZdSbzKJgzGoTryNV7bWEIg5iSJ93X5i1S7AxpylJMjMFEcQAQTfiLX5U22zsZQJcWoBHdIBUSqSkKWNIsc1/0a6qqD0meT9SLZXsK8VKgieF+ggfCjcaInLBywD48uvCjdyt3C/2jy1pQ237WYkD87UX4Gwvb1zbrX0Z1BOUgKSoxbkRZV7iD58Kv1Fr0rkCKei2Gjc/EJYDrmRAIkJmVQemk9J99Jg2lJBSSoRxEVddrbUzYdDhddUkoDgEJgi5iQm5TpzqhYbEFajykmOAm9LwynJNyGZVGNJDLN41laB1HOspoo82k/kKTE0DsnAoWslYJk2Gg8zxJ5VLt/wDIHOj8BhVttkgEqPBIkgcBHnVt1EuEXKXF0O07FLWISACkOJBazq7pKjAhU2JvaeA0kVado4JDDRaUM5cBCk2meekWMRPEVX0H6dh0sKJbebUooJmROUgHxWn/AIqU4/eV17D9qVJEOnuBNwcsHv8AtXiTPMaRWB45ZGrfHP7G2GTRar/zuQN7mOnTIvMJMLGblKdLAgj1qfbDC2mQhBINgRAMD8oAxIkdag2dt9xTyHciUwA2lCLWyxeZmdfEceLTe3FIUhCkqVlCblVzwskWmeZ048q0Xk1pS4FRWL021aZTm1OPK7O6rGQDJI4QOF4jkTXTdx90iWwtPathSobUpAIyZUnvJBBzhRcTNgYPlX92XAhkvDKlJcu4U2EnupUeJ048Z8ei7B31cK+wdabUoIBT2XcBkK7sKJANgNYv5UvqckqcYrYRFSXujuz3FbuPBSXUQs5SlSs9wkyRCDYiYkclcYqiYvdp7tLyVKmY7sAA5QCZEAA+JVVuw+0Hic/aKvw4f4TMeXrSbejejI+yCDnKFArSSQdbRwgxIGs8LVlwueqo+B7tbT8lGfbyulspSpaVZCTHnA6czMHjagsWVNumT3ZBtyM8NDEe6nu2dqJCgQpSyskwbgHUkSJGvXXpQTrzLjZLiC2s2SpIICoI/JFj83HDpRk6VoW4rhMMwZlYbKj3kSJFokg8bGAT6U8C2w0oZE5QIJBMzN5MibjpVU2a3mfa+sKimQBkKbQQb6casriIbc8VfrT9tIzJWkaMctnsPMK9NylIHMEknrfT99VjeffDsz2TYCvzzY3mwGotFb7xbWDDJTcLWCEeYgnwEg1zVZoen6ZSeuX6Cup6hx2jyM8XtVa7k2OoOnp86VPtzeZ3EJbQe6lCQMouJAiZN/fYetI83CvfCt+iNp0YvUlvuG7HxQQ8hShKQoTxt51cN8toZjlJBiw8CI+Cj76p+yGczqRAIBkg2EJuQTwBiKl2jjVrUVmAFEwNfkdKCUE5p+A4Sag15Onfgy2E8ELdUtCEqHcCrKhQstNu6RwOhzKFJ/wlbMfUsOKQqMtzIMx1HdJiTblQ25u0suHUVHupXHT2Qbnh5mLVZnnS60UpXKD+SeZ0KSBKTx0M/HDJyhm1M2RxOWLb+hANivFhtxLjSmy2e8EAFKYydllAymEZh2ljp0NVnaWz2fabSEKgSBYEcyOdPcXvKrCYEsNEryQntdAnNIACSLFIFtbg6cKcjFkvZTpkt7v3eRp2JSbbfH5ETqPtfJ72R/NFe1NlPz++vafQFoYYTYjmKWEtgd2VEqMAWtPGJ5V5gscmYIykmVTxVab8TPKZq2/g3wBeXiEhWU9mOE6mNKRbY2QvC4lbeUg5c400BiZiCka+R5VneRPI4M19Nk0P28h2KwoR2au0hebK5lg5ErBKSo6ZgRMHgfWpbxO51qSlMEnMsiAgKKUzc2FiRPxq6bs5VPLQ8gOgpAOY2KlZSCRxIAVfgTVD3qbKHjhwSrs3FieaSUlPHjdX94VOn+bS+SdZJt2EbHW00O0JzqEgAiBeLgnXkNOOljQW3MQpwSfTiB88eMUfuoltS0N9z8YASviDmNraCAPPhV92/uWyHA837CCjMmLLWQFApIGnszPG15ABTzRxzqXIlLVBJALIaRhmtnjM4tM9sZhOdfeKBpYT4QOcEVVvDvYPEttpIW8CJictwCALaQTJ0kdKsW57hO2kotCwo/8ALInx7voTSp3aijjFvHIV51Q2ZGQBRhI0FognjB5mVwbTcfpf6uyNK9uxezs50NJUDINrWJ5+F6re/LbTuaICmwJSo3CwCFj0AJ6jxq3s7yqGFQTlSrVKXEQlUcELBgmOOnOudb0BSsR257Ml5RUEokA3AggxCtCep8RWfplLXb2GTtx4sQ4N0pc+sIkQkFWgk3J8vsq1Y7Zg7BYlCypIcACszt4CTlA+rSfaBJI4GJiq67sxZLiSjMQlJETASDCr2uAY8RVi2biHnfqW21JcKYUoJSBCbEqIju3JJUJ8Trty9mmTF7U4yK1h3VJfbS2YUgATwUdVTbSfsq2obzJuogG5FudweZB+/jUeI2Yy04ks5kLjMAe8hSTOmbQ8RBt0ojDvKBzGIVE3T4TEzyB8uVIyZFKmhsINcsE3h2K3ichKloKfze9IMc9D1HvrmeJSAtQTMBRACtYBtPWuxKeVBMjT84ffXHsQsrWpR1Uok+Zn7ad0cpNNPgy9ZBJpruQxXoNSBBBg15lrZZjobbDWEJW5+URlT00JPwqZnZfbu5Jy2JHW/PTQzS5oOZSlKFa8jx4e6ul7gbAC0NPrT3iAETwToVW4kC3hPGkZprHFyHwWpUS7v7FYwjLpdL2VSe8SAUwNTAAKR3jeTaOtVTaW2WkOThilCU3AEj5PG1/Cu1YnCjIR1H2egmB4T41xHfPZgQpbqLBxd0+OZQjlYGRWXp5rJJuQyU3Fe3sLEbYW6hbRAIWZHO1wJ9bxxPOvNmKzOJUbgpI8PmKZboYVCswzJzEiRAKojwrXEbMOHfKD7JGZJA1BnnyNq16lbihNN1JhQZHKsr0ODrWUVjLLZuBttGFdcKiO+kBIiSSDMC4Enqau+PLOLTIOZyJHfP1ciBCSDqdbXrhm1sXlgAXB1Ph0ozd3eVxDghSjzk+4a9dfKsefpXJ64vcZicNW/IxcxK2MQWnBlWFd9Fr6aXumBI6HWit90MPYXt24S8hIBEZSUyAQQeIkxerFs/ebDYhJbdhQ4oX3ik9Cbi+h99AbV3X7VCzhVBQIP1ajBgjQK0JvYn9tJWVa05pxa/ozZKLcGuUzmGzccG1hWUEjxtNiNeN/U1bcV+EXEFoIQshVgVET3dLXgE2uEjjEUh/g2+z38QytKR0m/WOEketa4vbpURYKgaq6crxwHCuhKGPJvVnOi5wVPYuX4MkZ8ejFOuNpBBCUlYClZklMhJ6p017wMRXUsNspDK3FIlGdxayQcsqWoq4cLx6VwPZe0VrIQlACldQJN735R6e7u2zu0+hJ+kEdolvvKB1CeOmsa8JrlfxGDTUk+dqHYg4w4FJUStJJkGCDwvI6VzTbGy8j2UkDslECdMq+8ggTrGYH9lWXcrbHbNpMmFjNESATrJ4XqXe/Z6TLhGqQk3gHKSRI8Cus2GcsWTRI1RilJUU3ZW10s4orWjM1mCFJAnukd6Oosr+6KtOKcw+GK3WzmStAKct5QSJI5qhMHx60iwW7OHKPpDjjwBuG0GYkXKhClJSNOd9YvROI2GG0doh1LjJGYA9xQ4yCTlnnoD5Vryem2t34+5W8pMS7V2g2FNuJBAIAUIvxER/dSAdLUIADdEBJN8xjWbx1v8g0VgN2HXFAlQbHaElSxyUTASNZk8QNQNKdbw7JTg2AgLTBAOawjMYunUWBuJ4U5zhBqMXbCi0/bLYSJTKTK0EnrJv5VRto4ZKH3MwlIWNLWInx4+6rS2RwdSfX7qTbVCQ7llJS4gAkcCCcpvF5I9a1YlTZkzq0gPaGDGWUC0A3uYPXjwqTc7CIdxbSXCAkrAIJMn+rH5XwimAaJbSAkqJAECSdO8ABrabUTsfd3EtutEJ7Naly2lUSoiCBGoAGY3jToJKUlpavyJ0+5M6Bjtztn4bM6hXaLz95LikrSJJICk68hxNupNOdj5UqUgBKQkBQCdAFZhAHKw/xGkuJ7AojsUhLpC1mYSlQB1EzAzG1Es7bCQlYbIQpAJUYKimTeLZcqYJF9SNRXI981u2zY4KEa7ljxxhAB1J++PfFcl/CA2A2kGPyyPEFXKujYvaSHUKUhaVgDKchBjNqDGhi965pveoqSifzPH2jP/ca0dImpmWS9rKZst3Kr2igi4IJB8iNKYZ5XOZSiQe8ZJ569KTYeywDzj76t6HWxhWwUStechUAGMx1OugEV0pOhUFYB2nX3Vlbg9KyoGLcWS4FHQgEwOXH76j2SCVTGg5VYd2EtB49pGUgzJIHgSNBw148aL3T2JnedXHcC1JQCZBvaeafuvQTyqCdhY8TlJMCb2GpRSrsyVKIIABJNhoNBzkjroLiYpGJwxzsrcRlHfAMgXgEkKIUD0Ai+kV1hGzEmE6oTYkmMw/KJ/rKt4JI/KNM3MOMyrCMoASRI0sI0jUkdBXPfXVs1aNcsCrZ0zlzu+aHsKQ8mFwUlImCY9oK1vJtw8DXP3VybCKum/8AsFDKgttKUJVJCQNLx9/p1tSFCuh08YKNw4Zj6mc5SSn2H27CZxCDwSY90fEiu3bfxZOzMQtNj9HXHmkiuF7BkkAfnp/Xb+6us7wPFOy3kgRISkdQpaQfdmrF10NWTH91+R2BfymVb8Fm3A272K4ykyn0uPt9a6XvkoHBOkcEz5cfdNcI2c6WnUqGqYPW3Cu2DHh7CrQoSFtKHWMp9/20nrsWnLHIvO4eBuUPqit7g7UAwwQqxgm5uYuo+QKePHxqvb37SWwpxCFZcwzZcsROYEjNBTJ8RaRrZXupjCXUXiFiPAkAjqIPvNM953jhwgoUoicovly3UYzJgqi0TwIrWsUY5n9Ret6bTPdh4/FOt9mVJS2qQDqqDqEwZmP0eE9acbU2K44z7a1FNwlRmek6jjAmNedUnZe1loc7QlRSVDOJuR0UeNvOBXS9hbRbfEtKkZgDm9oTJuJ0iTP6Joc6lB6ookZOS3ZQWMJ+knwzD76XbdayqaMi86dCn76tf4SNjhhxtxGjubMLAZhEmOs3HTrSLYWx/pbyEGSkElUctePEmBbnT8eROOvsDLdaUXLczCwyH1DvLIyjoVATfnrbhFW7DYdCsYwtSoWCopJ70JCYUEjQTKZOunSFQe+uQyiwSMyo4BNkj9X0orEbWQyUqJEJVKrjMBI0TxJv5xXNlKUpX5HadqM372e0wkugy47MBSbSBJWQNIsbakpESaqm5u08xWy5OckmDxtBEcLC4+EU72jt8Y93P2ZQyx7OeMxWfazEHLHdSYExEzBgc3xTy1YzOwJUHCpN4nxNtb+taMWO4uDFqTik2XbaY7B0KQnKl0FKgAPa/JJjgSTrpJ50i3kSrKrMIIyCDbQ/d8KNxm1zjGi2G1pcH4wmwQJyKvz1AAm8Ur30xKW1nXvG3WINzw9r0FMxJppS5LnVWUaYVPI/bVvdwxU0yoCUpbuepKot5UFjWmUMpLiEAqJypR7ZgxJVOnUgz8DsIM7SFgKGUJQBxIOY6A3mxrVN3TEQjVoD7P8ASV6ispt9Ec/m1e6soPU+ofp/QWbIcUrOkCSoQI1nh4ium7Dw6W2oHsoTE8yRqfE386r7IaaylIAUfaI5WHl41ZQkJRE5lLJMxFssH/iKawdVk17G7BBxjQwZBKUwNTHgI49ftpjlhKY9ozPrULqxeAU2j11PWomVEGCZKgY6R+z4VznuOe5UN+8GHFJBuCmI/rKKj7k1z7F7AyJUCQSTYgaV0zbayp4DWL+BgRf+9PrypTtNhATGp4n5+bda6vT5nGKixOTBGW7Of7DcyKBOiFXHhJ+yuobV2qHsEpoIIJCII5gpj4Rwrkfa5XXBzKh7zVlY3nCWezyKCwMsk2kcdJ1g1p6jDrcZeGY8OWMYuLFrrMLPEDj8+NdP3c2ykYdMImwGsagcI8a5NhMQCFISMoUdeQnp0qwbD2t2RUghxSUqnugQJHO2s6VOpw+pGvBeCcY88MWbFaKHmxfur1jgDcx4AmrXvVgi9hgUJklwZACO8Ugg8bkJJ8cvS6baT30dTDyUg5plPObqHj3qXbb3hUtaOyb7ApRBGUSSoydRpYQOnWo4ynNSRT0wi4ye4VszZS7pdaKQUmDEd4RHnGarNuC2EKVIBUDE6ZQCTfnJKY/qnrVR2TtdZUntHZ70ZSEixtrFXPc9g9k44YGdxQBPQ5Rx19q3UUPUNqL1EhpaVEu+WJCnGhY5UcvzoP2Cpt1cGHG3bJ1F9DpzHAX9ah2js/tFBQIypSBJ/RsZM6daZbsqGfs2m1AQSpajCVaAEHxMADnWVyrFS7DtLrULdh4F9DzylKIkhAUSFBUXk2nVUZgPGOBbbaXFxcFCgpHZTAkwqZSc3tcrRwixmLC2HQy4AllSpUpKoVlWsqX3TZIEkXueGhqzY3AYUMkMIKY9hxtIWLQfaGaJiJOlBOffz4K1aaXkpG+e0w00EASo8wY+wE1Xtztn2dfOqR3Ba6tcvmRHlUG9y8qioqUsgASpMSekT4xReygtjAqdCyUvC6TqhYJCSkA3ElJ51rxx04tu4uW8xjurgwnDPOKMlakonymR1Mp/w9KB3i2Yh9SUOOJZIIhS7DMQARPUyR4CrfsLY2Zhts5R3ZJNiSo5gQBykDlagvwgbtOO4dRbTKkiRHEDURwPK8a6TQKf8y7BdK0UPFbqszBxiQpI70suek5iDAHSrFuxsdtpsqDhdGaQrLlFrGBJOsiTyNVreRorxKwFIAMBMqiSUjQanXgKvmFwwaYS2DZCAPGBf1M+tF1E5KCV8/YZhhHU2kaduOVZS8up+TWVl9M0XEKwKglIt7dlSYgAXvxEeoplgsSp16VCMwhKTZYQJlSkn2QTljxvSxwqhBsEogmeMzNucTw4i1WFOAQ2kLSGUAwe9bNyJiJPI3qsjXfuMi6SobLHsZe8BckGZOg+2vHWFrAiMyVCLxHOfKar+I3zKUp7RvKCe6onMPVBIJ9PCvWNudoSCu5FgpJOukJCgPUVn9Ga3oinsIcdjCp5zIQMyrnSAm9+ZzFQgcBwCq12riAG8wlSiQlCeczKj6Ex+jVkweyWUqAClBShoVqQTrJIESSTrTRvYrUzkBI5nN8T0HpT3mgmtuCtTqjhBTlWVLbKxmJvKZ8xR6cM24XHUIcS2oIAk5zmkBWW0q4etd2bYjSgm92mA72gR3sxVqYzGSVZdAZJPjenf4jHwZX0/wBTm7u7uBSTGJy3/LtPqE/MUi2wGGsUiFB1rIkkiCJlQtHQCu8qwwOt6gd2KyrVptXihJ+IpOPrtLuVv+/sFPFFrbY5XhnUfVOkg5EkIKkjKdLkqkAkCDxEHWRROxcG3jBldSlwoCrt5RlCjzkSdDc6HSr2rdTDTZlKeYTKAf7qSBTHC7OSgQhKUjkAB8Kk+sjXtuw4rb3HPds/g+ZVCsMtTZ4pWCRI4yYVfzoVnAv4chLiFFBjvNnVRtqBKD1gaa1099pKUlSoAAJJ5Aa1SdubZBMnuoGiePievuGnU3i6jJPZ7hQwxu0DuGE5TITMxJVOsZiTeOXxtTXYeKKULVmQ2TlyzMnKb6JIAuDc8DrFIMDjErCnCREwmdBGp+eVA4jeZEwApR9J5RPwo/SlK1Q6Tgo80i37cxGGLK1OPZ3M2eEIJbnnmUBIHApNhYA1QsRt1aVqUwtxueKVEFXD2Zv4GaLfwmKxESjskH89QTfkcxnnaKgf3XKQMy2oKgCErC1Rz0Gg8eFPxRhD5nuZ2pP2x3Bdk7ebdUG8aSUpKiFgWlVjmCRrOhA4+BDbaTrCsjeHJS2VDLKSI5xm72XNlOkTN9ajxjyGbZEng2DYJyiNSJ4i5t4SaW7NTLgJUFlSs5INhlFhPjTKT9y2/ADho9r3Z0PHOsoaQ6khwlUJBCUiEwTYC4043tepcFvGlGRK15kL9hRBCgeSrkcFQbaVU0YsqsfZbTljW8lRIPmB5UKnaH1qBlkAqi0kmFEADx5UmOG1TETe7Hu8yMIXkO9jLiZMg5QTqMwKSFXkz01opvAKxD/ZA5U6kjUDT7taSKelhaOQBSTwuJAPIzNdP3X2alpsqUO+4QonjESkel/M8qXkWmglkqDoxvdXBgAdikwIkkyfHrXtNyf0TWUr1H5EazjW1H1BCzOkASAbeBpzsuzDTkDOpJlRAKteBNx5V5WU3L/lr7nRRHsxRdadccUpS0mAcx08AYPnWm0tkMJQhzskFajBKhnnu8QqRPWJrysoJNqVIuCTqxIl4/T2E6JCm4AAA9s8vAeldZi1ZWUvrf8AT9gO7+7JEIFSIQJr2srAyNm+WtZ1rKyqBRqo1ia9rKgfYVb0H+Ku/wB39ZNcR3pxawBCjcXrKyur/DUBldY2W7ejBoZweH7NOXO0FKuTmJiSZ1qvbk4VC8QyVpCpxASZEynI4YjyHpWVlasbfoyf3Alyh85s9te1G2VIBb7dacvQB6L62gX6VacTsZhtuUNJSQNYvYjjWVlYuok1o3H4/nKvsfvbVYQoBSRhyQCARKkXPjYelJ2FS86TrmV8VCsrK1w5/wBq/LKyfO/uSYk5VhIsCDI5zM0Q8ylDzeURLrc8/aA11rKymIxvkfbospexRS6AsFUEKuIzJrrPOsrKx5/mQqXIE4syb8aysrKUC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http://www.rsc.org/images/reviews%20-%20health%20-%20main_tcm18-731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143000"/>
            <a:ext cx="3429000" cy="459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2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</a:t>
            </a:r>
            <a:r>
              <a:rPr lang="es-MX" dirty="0"/>
              <a:t>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AutoShape 2" descr="Image result for tale of two c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ale of two citi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RUXFxwbGBgYGCAXHBwcHB8aHBweHRgeHCggGhslHxsXIjEiJSksLi4vGh8zODMsNygtLiwBCgoKDg0OGxAQGy8kICYvLCwsLyw0LCwsLTQsLCwsLywsLCwsLCwsLCwsLCwsLCwsLCwsLCwsLCwsLCwsLCwsLP/AABEIAQMAwgMBIgACEQEDEQH/xAAbAAACAgMBAAAAAAAAAAAAAAAEBQMGAAIHAf/EAFEQAAEDAgMFBQQECAoJAwUAAAECAxEAIQQSMQUGQVFhEyJxgZEyobHwFCPB0QczQlJisuHxFiQ0U1Ryc4KS0xV0k5Sio7TC0kRFY0Nkg8Pi/8QAGgEAAgMBAQAAAAAAAAAAAAAAAgMAAQQFBv/EADIRAAICAQMDAgUCBAcAAAAAAAABAhEDEiExBEFREyIUMmFxsYHBBSOR8BUzQoKh4fH/2gAMAwEAAhEDEQA/AOROQCJkjjH2GtEvCpsec2gOpsBeg1MqF8qh5fbVRk0Pkgtt0Hnx1+Net4qLTaggocSK8zjy8RTvXn5ApDR8py+0Dy5ihm3OE+lCZ7aj1rAsc+HOiXUzRTjFh4UPk1sHYFvvpd2vX316Xeoq/ipFaEMm3xHX5+fKsLgPzwpaHOte9qOfvq/i5E0IOC4vIrA8DaRPOL/uoLtBz4ViXR09aCXUzZaig36QRxt4UcxiUfngdCD9gj3+lJVvDpWF0dPtqo9TkXDC0xsbPPpPHzrxDqZvfpPj0pUhxPStg6Pzqb8bPwDoXNjYYkDl61r9ImdPKff76W9qnmPWsQ6OY8JpT6mbDUUPdmLOQnmrnwrTaOJBUAeH23vfwpOHkxqJqNTg5j1ofXn5D200OG8cgdfOOfKtl4tBGU5rfpW9KRpWI199eh39KreaTB24D33wbAGeF5mnGDZCABN/yupqsTRWCXC76RFJlKwoOh6caOXvrKgGG6V5QDdTF201hJ7sGDxpe9iCrXhoBp19aJx/Hh3qDZF7mOtEhMm+B65td9ljCpafeaSWlkhtxSBPbPCSEkCYgT0FCnebGf0vE/7dz/yqLap+pwo/+JZ/5733UrmiEpDj+EeL/peJ/wBs5/5VurbONCUqOIxQSqcqi64AY5GYPlSUGnWP2+V4NjCplKWwc8x3lBby0EcQAH1iOPwhDdzaeOBCS9iwpWiS46CfAEyagXtrFgAnE4gAiQe1XBHMGb002xvQh7Gs4kJcSGlIVEgHuEKEEflEi6v6vK+i96wcVhcSWhmZSO0SCAFrzuLUtIiEFWcKtYKki0CoTcBXtXGpVlL+KC/zS44Fc/ZJnSs/07jP6RiNJ/GL0566daMwm8DTWLw7yEuqS0jKrOuVKJ7QKUJJCbLnKDEg6TULO3UpfDnfypwq8OnQKOZhbIURmgXXmiTpFQhCneHGcMS//tFffTTZG2MWsLcXisSUIUhOVLhzLW4SEpHklxX9yLTIH2XvMlrCnDqQVyHyFTBbW4jIlSDrEZgpNgQRxSKafg0eazjtYyoxWGcXeIQA+2VHmkKdaB/rmoQN3n+m4dSkF/EIdQyh4pKlQUKUEKjMScyVEGQSCJ0KTNUO9GM/pLv+KurfhX21hnc7zKg5/FFtFYNpW4lKEiRc3dUY4NnWBHK8NtpIwvYZnW1BTqj2cZXQ6hCQlzvCySk8FWUYg3NJ2URnejF/0lz1/ZWHeXF/0hz1H3VmP2k25hcO13+0YCxoMhzuKWSDmkWIGmtT7Y2yy61hUIQpJw/dzZQMzZCFSRmIz9r26oiD2g61ZYP/AAkxX8+v3fdWfwixX88r0T91OEb0tf6QOLKXMikZVgTmUSAHMv1uZkHvZcrncMRbu0mO1E/Q3MP3sy8Sl0EwQEpQ4iCZkqlY4RbyqENhvHif54+if/Gs/hJif53/AIUf+NG7b2+h5xC0KdSgOIWGSlJbaCQkFLfeOYWMAhIgCaXb0bRTiMQt5AUAvKSFE+1lSFQCtRSnMDCcxgQJtUISDefFfzv/AAI/8KY7C3jxC8Swha0qSp5tKkltu4Kkgj2OImqoDTPdofxvDf27X66ahbMYLUd4KmTpprai8M2haoQTpx6daXIVCBa9wPUz93nU2BPenQ0DQ6LLQlAFeUMnNHGsoRliHaToUfM0KfdUj+gBrRKSfCfj8++jQlhe1h9Tg/8AV1f9RiaVim22PxOD/wBXV/1OJpVRC0eGsrcVdt0Wg3szaGKatiW1MoSse0024qFLQdUqVdOYXAFiKhVlHSmvMtdE3NxS8a4W8YBiG22cStDr4UshYQhUFySopSUpVlv7R5xQmI2M2dmNFoMPPuY7sA60HBYoC0o76U3zKFwNCBNQllGy1mWuo4zdbDDGbLLbaF4d5f0d0BYcC1trKFLK0KgKcbUhYAIgjpFe4zd7DJxmzGyw3/GHnA4EFZaWyXOzRcqs6kZswSRByyKhNRy3LUuGfW2oKQopI4jkbEHmCLEGxq6br7NYdx+MbcaaLaGsSpCVZwhBanIe6c0CL6zejtjbJwr7jrTaMIrEwwWWytxLDySnO6lpSlSl05kCFaQYAk5YSyg4jGrWAlSgEgyEpSlCZ55UgCY4xNCgVfvwVqUnE4lNxGDfJB4KQnukj85JmDwo3dxtOOwS3cYhLjjOLwyEOqGVTiXlBLjSlJhS8oOcEmROsWqEs5rlr3LXQt6dkYfBpW6lhDmfG4hltKy4W2m8OrIBZwKU6uypUo2BgCi9ibv4bFYJeKbwgzNvkloOOFbiG2UOKbbldyVqN4Kg3OqheE1HMoryKv8AsjZmGdwH0pTGHC04paCFOvICm0Mh3Ij60/WEyATPDWtcFu8xicIyphA+moa7ZxkqWU4loOOIUUDPmDiQ3KkpIkK7vIQuyiAWNeqFdAxmwMOpjFKwrTK3GXMT2zSnXA4002crTjSSuHEJgqWVZr28KAqoVZHFM92P5Zhf9Ya/XTS2mW7P8sw39u1+umoWwMjXxPxNE4RJNRhNh4n40TgF5T0+f20DGxDkzH7aypw6n8741lCN2BMRgkzYwPDWp2sBoUJGmpM+617fCp8ThwLjidKNw+HJCfDX1qnKh0MaaK5tc/VYP/V1f9TiqVgU02p+Kwn+rq/6jE0uCZsBJ4AcelNOcaUdsna72GUVMrKCpJSqwUFJOqVIUClaehBFPN9d1k4IYYtuFxDragpVrPNLKHkpgeyDliZOtTbl7CweMdaw6ziEuqQ4paklAQMgWoAAoKjKEpvOqjyqyC5je3FIIyLbRCVpATh2UpAcjtO4GsveCUgmJIEaVDgd58Qy2httaUoQ4XUgstKhwgjNKmyc0W6ACNBBOG2Szin8Ozgi4lTshX0hSYSRJnMhA7uQEmxqJrdlxScWVLbQcHZ1Ks0+32fdyoIPftcjnpUIZsjePFthtlhSYD4dbSGWlEPHuhQlsnNoBytyFPW07bQUxhsT3Hi8j+JhWRw+0pALJCJ1hMCbxN6S7N3aW4wnEh9lpBfDAKy4CHCM49hpQAyic026UJsjAvYhakoWRkQpxxSlkJQhHtKURNhIFgSSQADNQosbStsoJKcI+kqzhUbPSArtQA5IDEKzAAX4eJrRkbXRljBvDJBb/iAHZqBJCkAMgIXKlGRxg6gQNgt2MS6pnscQhxD7paQ6lx1KQ6BmyLCkBaFEXEpgjjQDzamnGwvF5kKXlWppxwlASoJXKVJSZAkiAQY41CB+xsDtXCqWtnCYlK1pKVKVhFOEpV7Q77ZsrjzqVTW1iWv4piAlledttODKGwv88tpbCVK/SVJo5OAw/wBDTjDjNoBo4n6PlhJUCEZyqzsZYtztXmG3VxrpSWcYFIW2XmyXngS2F9mSe5ZSDGcfkzOlQgOTtUl3PgnnEvOdq4heCUpBdiC4Edn3Fm8lMTN6hxu8G08MGw6hWH+u7Zsqw/YntEBKZT3RKQjKgpHdykCKhRgcYUhYxZ7Psu1U4XXglCM5bSVSkKlakwlKQVGQYigNvYJ9CWVuu9s06FKZcDiloMEBwDOApKgcoUCAdOlQsI/ho+UlBbwxQXS8UnDoKe0IgqjgYEQLUG/vG+pxl1JS24x+LW2nIr2iqSfyiVKUb651TYxR+L3fZwzbJxbrocfaDqW2W0qyNqnIVqWtMqVBOQacTetsTuhlQXk4rDHD9otCXSpSc2SPyQhV4UgwCfa6GITYDXvQ+Uufi8zgcSXA2AvI8pSnEBXBKipXUBRAImkZq2jcN/thhw9hi8rLDfaKCu+guJN24gpE62kTFAv7rrSyh4usZHEOrb76gVhme0ygoFwUkAGJ4VCbFeJpjuz/ACvDf27X66am2vsFzDD6xTecFIW2FErQVJzpChlA9n80kA2N6j3cj6Xhv7dr9dNUX2NMO3KPMzy4/tolpjNprH21vsxP1QsTOvIXPz50Xhm7mlt7mmMNkC/QzyFZTkAVlVYWlAeIdJMHgaeYBdkj51pFi3YvbWnuzFfVIPj8TS8vBpwMpu0j9VhP7A/9RiKl3axTTWJbdfz5WznAQkLJWm6JBWkZc0E30EcasOH2Q4lCEdq2UoBCc+FacIBJUQFLSVRmUoxPGo8bh3WwDmw5n/7HD/5dOWSLezMDwZEraM2lvWjE7O+j4lTisQh8usrSy2hASU5VIVlUIzGVSEm8XNBbgbZZweLGIfLmVKFpAbQFklaVI4qSABM9a0VjXZj+Lf7lhv8AKrT/AEg7BP8AFrCf5Fhr6D+a60doX6cvBmwdqN4VL60KzPZQhkLblJTmSVKV3u6ohIgX41Zdq7y4F5W0FBx1BxrbIP1MhLjakqcMZ/ZUUSOMrPKqkdqu/m4f/c8P/lVh2i5yw/8AumH/AMqrsrQyz7L3gwuHwasMzinEKOJDvaKw+cFPY9ktJTmtKpIjQAXmkW7W2GWFYppef6PiWVs5wAVoBMtryyAqCBmTImTGlCHHucsP/urH+XRGy1PPOBAGHEiZOFZsPDs6pyS3ZaxybpIsG6282Hwf0dntFLbTixiXnQ2QO4goQ2hB7xJkkqOXgLxNVTeLaisQ8VKUFhMpQoIydzMtYlMC8rPCrSjYT3ZuOFLUIzf+hZI7om5Bt5TRTm7jqVJGVnvTrgWuU8FGlevj8h/D5F2Ebm02P9DpwnaHtxi/pBTkVEFvs8ueIzD2uUcZphuZvmzh2UNvoKy0/wDVm5AYfGXFJI4jKkEDipU/k0W1sNwrUjKxaP8A0CDrfSZqRvYiy2F5cNBy/wDt44qCdQY4z1041H1GPyT0MngTYfeBhYx2HXmbYxAZSw5BV2YwxhgLSLlKkWURJm8GgNt7VbODw+CaV2gaW4645BSFLcgAICgFZEpGpAJJ0EXuz26ikuBEYa6VGTs1Y0IFhqRfXQW51Gd1zDhjC9wn/wBvXeADeDCeXejnVfE4vP5K9Gfgrm3Np4faCMM44+MPiGmUMOhaFrSsNzlcQptCu8QbpUE30PGo9t47CnAN4Zh0koxbywFpUFdmsBKVKIRlzd3MQNMwAm9WFe7H4u2F75A/kTgiUlVr97SLeOlQYjd4JDp/iUtxAOGcTmlM8VW4i/KrXUY/P5J6GTwYN4sKNts4ztx2CEIzK7NyQUM9kRlySSSJHCNYNqFXtdj/AEfhsKMUyOzbfQ9LDilkOO9onsVlkEEgAGVJF7zFKseOzP4nCKBEg9koeI9uxFvWhw/rOHwtv0F8P/yU1ST3QLxyW1DHe7brOIw7aVLTiMQh0hL4bU2s4cJhKHiUpCnJI0kDKb3vXt3f5Xhv7dr9dNMO3H9Hwn+Bz7HKlw+KKFJWnD4VKkkKScrkggyD+MjUTepaLUJeADZzhDSeV9PE/spgxqPChMOwUIA9Y9ePQxRmFF9KU+TRG6QaKyvE6V7VBCzaK9D1p5shJLKfE/Emq/jbzPOn+7M9iONz9g+yhzbRG4fmGvZ21pJvG5AR42+fAU4W5wpNvOklDcfn/EHjSMSepDsvyOhPikwjNxJHl8/dQmfur8PtFe4hSlgACBaTwsPs1rVnD5QTMyBJ4zIMCthhbtm5R7Xja3lw8PhWdkZAtFvu+/31K2PdB1Px+dKk9NONvPp+yrKohThr+Ok+n2H51f7oMSpRzBJNgSBoOnmKUNp56Tf7b062Xs9LqG0n2VuEGLGwcPGeVKyv2jsK91lzS04MHiodSUjtJGS5GQE3zWsY0OlMNoYR/tWRmSSSQO5rCFTbPy6jhSTYu6LK28OvMsF2ZEju9xSrW5jjzon+BTWUELIPb9mbA90LKZ8bfGuW3DVz/wAfp+xotjLB7OxPbO+xI7P8g8j/APJ0rMHh3/oonJlJbiQQfxqYvPMcqCG5oTmIdUCH0t+yPZUpIzTOozTHSott7tlhjELD61ditKQmICgrsySb2Izn061Xsk0lLx2KcmXTEHEfSGxDRV2bkXUBGZueBOoTHnSzFreAekN+2qQFK1yI07vKNY1o7DbpYUoQezWSUgz2qwbgH8/nyofF7tYUKIyrgJk/Wua/4qyRlBOv2/7BgxUouFOHV3AA5AMng2vW1rTpN6GxuIeDmLSEoJUlOfvKAgNwI7t7X8Zqw4HdHCqSCQu2o7Vev+K1LdtbtMNleXOe6SD2q+R/SvB91Njlx3X7fW/IxSt13KHt9lamELUEp7iFJyqJMKABmUjnPiKrKG9DwjlHTlerNtdghByQkJEASpVilSgJkRoLdelV9ycpmOH2GuxhvTQjLyaFq4+fnhUnYWvfmf3aVsSJB93vqUKtHOjAQN2H3R8+VTNAA2rxS58NBWqDerKDUi1ZWCsqEsBxLeYxAmtsLji03lFz9nP561o+kz52qIpFE1fJak1wYvFrNyeY8rmt3cWpaUpUZCTOnG9z5Eio1J99btt6E+758KlIHc8UbeFDLv8APz6UZktUa0W+HzHzFRMlEQsPKsKvn5vUmY8fWtFpPvqEolAkE607ccyYdkpMELJkW1Ch9tIWiRPj8mrTssn+Lf1laf2bn3UrL2f98Dcfcsux8XiA3hQhlJSASk5wCruK1/NsSb0Zh9pPZQCxriVGc49oLV3SOEEEZqH2HiYawg1yoA/5ahRIxFhGn0hZ9XFx8a5U61cfnyzSltZONpPkKBYEfSU/ljUFBCfUDvaXoXeDHuKw2LSWikFxEqzJIT+JsRMmbXFu90ohzFCFRr26T+ofnwoXbLs4XFTYqdQY8Ow+6qjFak68flFSRbsBjVHsxons0+fdBN682qsH2SJNveD99BbPxENIB/MT52FaLeEp4EC55+FZNFSsmlXsEKtxV8+VAY5YW0sjRKTHprRL7wgiYmdQZ6cPCl6kgNuQZBSRx4THKigu4xlF2goqSqxiRfhZJGsawaruJtmBER+7gehq245R7AxwMeiUffVW2uLrP9b/APZ9wruYXsZ80e5C9ANboNvn3VG5XqF/PzypxnN8sVqwklRqRauv21oyYV5VCB4FZWvaCsqFAmJ186jgAdeHGsxQg/Pz8moXHTB+fnSiLCMvp8/trCDUYNvOpInX5uaplmLVA8L1ovS/CpMs++hwk5FDoR6D59aiKJUJmtlItU6UaieIPuT91aZ+8BHOqCoHcsOGo+Y40/2eTGG6Fw/8tyk75nl8/uo4OlLbRTFs0TfVOU+40E1apBx2bLTs1X1WG6oT0/8Ap/tonDpOTqX1Aebq4pFhtqAJaBQvugAwnWEAW6anwFFN7cSEjuuT2xV7PDMpXPUSLdKxSxyvgdrQ5hWZSBEh9PG0wn3aVm0UzhsSbWWn4NaecUsG2E5lEodBLoVGTgAgERzsbVpidtoLT6BnHaKlIKCNMnp7J9KD052tiWq5LlgClSEJCrhKfgOnhRuBwiXSZ1SSmCJv66CoNiYAhKVBUSlBPQEA+dNdmbMzErzFIOnWK58pbumFkkkrugbDq7LMmNLaTHz9tBPYQhDkWGRXdI6Ei8yDr61aMVskK7097n+6q3tJhTLboIJ7pnSLyB1NVG7+oEMkZ8cnPser6ojhm9xLI+331W9r2Dg5JPuK5+yrBtWchSL3A/42Y+CvSqxtzEJhRCgZBFjOpX94NdzCisz2BnDH7qxtWlTITEzwBvw6DzNDK+QPhWlGaiUrE/PGpmYUaHSlUaaSZ6fdUmDVe/XrVFB2QV7UMisqFkGNMX4TwoN1fz66eVFbQ+2lC3NU8Ytw5/s9DRoBugpzEhIvc8BROBxJVmzACOHv+FK1yteourTlPDSiMYsoMQnSLacL+NSiKT5HrzMJBSRpJABtabkaUuWuTbQj4lINvStMBi1KTE8TeNCY+fkUDjnCFkAmEkx7vX9lVFBSkqscIdE+0NAOtifvoVzFAKBB4RcWsVT9le4t5IbSfyoAmONj486EWAq8x4Sft1++rSJJtDTD3Pnzn0pwtgFDQ0kLnyAPrMelV3CO5QBqJ8OdunD5mrEcaj6pJ1yqJiDlBiPMxalTTvYbjdoJbhtaVrUAChPhYGIP94UTjMTlYWpJ/LUoHhdRgjyNKcYoJ7MqhKSiANYuDpy68o5Vp9KGVaUHvKi2aYInMZ0k2tzJ5Up47pjNVWhZgMSc9u8o2EnMTxv5/bVoVs0rZU/nPdMFKhfUJVeeBn0qm5FJMEWi0EEX0uJB0PnV6azDCLCjJgTN7yk+4Wq87caorFummdA2O8VoZaRrkSCroE3+BpztHG9kUNp0TE/AT88qRbGdSy0hajKi2IT4ga+FaJcDqwCZKjKidLERHzyrhONyfgbKFyt8IuWFxYWkWPpSbeTKptxJsrISkxyH7NKb4RxITGgFLdviWnDySSD4A0EX7kZsaqfByHaOHIClZlDTjzUj/wDr1OtVraji3ULshIgq4zCQlQva5n3VatqnuwOIIPq1VYxCe4oadz/sR8+degwcDcyPSU5QBrJ+wf8Ad7jQziQNDWj64AHICRxm594UK0zCB8afRnJs1uYrRrkOFQFc+tT4QyrrUoqwwINZW4B+ZrKogLtVNh40rQ0nOSTeAQkcTpOY6Cfsp+6qCCTbwmqoHjJy2ufECbUcQZ7USmB79df3/trfHYgK0g848abpYzJIQ3mUbXvPkTxsbaVDjNhKSnOqEJBAVEcfMelVqV7hPFKthXh5FwDHurx1BUZEmpMYnvBCZy6xMwbTJ5caf7P2MhtCXSkLIhQJVY2khKRxHWpKSXIMYOWy7FeffzJCTbLr+6jtjYdL0pQFZwBFs08+6BM+dGbykKTnIvFiD1gjwiKK3A2eXlqhYSQISkFSAdLkoIURY2kTQymowcmFHG3k0i9SMioUIKbKB4EE3j599GbPjKo2k2vysdeHPS/SrLjN1kuYrK2qAUEqgknu2/KWZkxEnj6hYphTClMzOUAiwibxPA3TFKWaMlS55Hek48lfSUn2pVqDqTabSek/IrXDYElSk6wDEDiASk/C3WKKS6lLiogBVyn+sASBPWbCswuJymRBSNSb+zAk9dabb7AxW+5mDw7i4UhsqAiLWtBvrbjyvVsfUr6OvNlzXzRYTInppGlD7HxCQQpMpVaxCQkCDppm4dbgiK3edQAcxN1kqQCdCZ5wIHMGseSWqXHBrjjqLplkZMtoGpKR6QP2UfsxICxOutLEPEGLDKIAA4DSTxNe4tag0ogkEkC2vl6RXOcW9jRtVFwaxQ0Ch60LvJthpplYcWEqUhQSOMkECwrlzmPLRzZlZk3BjrxOv7qX7/YlbjpdHsLAyKF0lMJiDyvfqTTsfQ+9W9jJkaW5ttXEuqA7LIoZdSbzKJgzGoTryNV7bWEIg5iSJ93X5i1S7AxpylJMjMFEcQAQTfiLX5U22zsZQJcWoBHdIBUSqSkKWNIsc1/0a6qqD0meT9SLZXsK8VKgieF+ggfCjcaInLBywD48uvCjdyt3C/2jy1pQ237WYkD87UX4Gwvb1zbrX0Z1BOUgKSoxbkRZV7iD58Kv1Fr0rkCKei2Gjc/EJYDrmRAIkJmVQemk9J99Jg2lJBSSoRxEVddrbUzYdDhddUkoDgEJgi5iQm5TpzqhYbEFajykmOAm9LwynJNyGZVGNJDLN41laB1HOspoo82k/kKTE0DsnAoWslYJk2Gg8zxJ5VLt/wDIHOj8BhVttkgEqPBIkgcBHnVt1EuEXKXF0O07FLWISACkOJBazq7pKjAhU2JvaeA0kVado4JDDRaUM5cBCk2meekWMRPEVX0H6dh0sKJbebUooJmROUgHxWn/AIqU4/eV17D9qVJEOnuBNwcsHv8AtXiTPMaRWB45ZGrfHP7G2GTRar/zuQN7mOnTIvMJMLGblKdLAgj1qfbDC2mQhBINgRAMD8oAxIkdag2dt9xTyHciUwA2lCLWyxeZmdfEceLTe3FIUhCkqVlCblVzwskWmeZ048q0Xk1pS4FRWL021aZTm1OPK7O6rGQDJI4QOF4jkTXTdx90iWwtPathSobUpAIyZUnvJBBzhRcTNgYPlX92XAhkvDKlJcu4U2EnupUeJ048Z8ei7B31cK+wdabUoIBT2XcBkK7sKJANgNYv5UvqckqcYrYRFSXujuz3FbuPBSXUQs5SlSs9wkyRCDYiYkclcYqiYvdp7tLyVKmY7sAA5QCZEAA+JVVuw+0Hic/aKvw4f4TMeXrSbejejI+yCDnKFArSSQdbRwgxIGs8LVlwueqo+B7tbT8lGfbyulspSpaVZCTHnA6czMHjagsWVNumT3ZBtyM8NDEe6nu2dqJCgQpSyskwbgHUkSJGvXXpQTrzLjZLiC2s2SpIICoI/JFj83HDpRk6VoW4rhMMwZlYbKj3kSJFokg8bGAT6U8C2w0oZE5QIJBMzN5MibjpVU2a3mfa+sKimQBkKbQQb6casriIbc8VfrT9tIzJWkaMctnsPMK9NylIHMEknrfT99VjeffDsz2TYCvzzY3mwGotFb7xbWDDJTcLWCEeYgnwEg1zVZoen6ZSeuX6Cup6hx2jyM8XtVa7k2OoOnp86VPtzeZ3EJbQe6lCQMouJAiZN/fYetI83CvfCt+iNp0YvUlvuG7HxQQ8hShKQoTxt51cN8toZjlJBiw8CI+Cj76p+yGczqRAIBkg2EJuQTwBiKl2jjVrUVmAFEwNfkdKCUE5p+A4Sag15Onfgy2E8ELdUtCEqHcCrKhQstNu6RwOhzKFJ/wlbMfUsOKQqMtzIMx1HdJiTblQ25u0suHUVHupXHT2Qbnh5mLVZnnS60UpXKD+SeZ0KSBKTx0M/HDJyhm1M2RxOWLb+hANivFhtxLjSmy2e8EAFKYydllAymEZh2ljp0NVnaWz2fabSEKgSBYEcyOdPcXvKrCYEsNEryQntdAnNIACSLFIFtbg6cKcjFkvZTpkt7v3eRp2JSbbfH5ETqPtfJ72R/NFe1NlPz++vafQFoYYTYjmKWEtgd2VEqMAWtPGJ5V5gscmYIykmVTxVab8TPKZq2/g3wBeXiEhWU9mOE6mNKRbY2QvC4lbeUg5c400BiZiCka+R5VneRPI4M19Nk0P28h2KwoR2au0hebK5lg5ErBKSo6ZgRMHgfWpbxO51qSlMEnMsiAgKKUzc2FiRPxq6bs5VPLQ8gOgpAOY2KlZSCRxIAVfgTVD3qbKHjhwSrs3FieaSUlPHjdX94VOn+bS+SdZJt2EbHW00O0JzqEgAiBeLgnXkNOOljQW3MQpwSfTiB88eMUfuoltS0N9z8YASviDmNraCAPPhV92/uWyHA837CCjMmLLWQFApIGnszPG15ABTzRxzqXIlLVBJALIaRhmtnjM4tM9sZhOdfeKBpYT4QOcEVVvDvYPEttpIW8CJictwCALaQTJ0kdKsW57hO2kotCwo/8ALInx7voTSp3aijjFvHIV51Q2ZGQBRhI0FognjB5mVwbTcfpf6uyNK9uxezs50NJUDINrWJ5+F6re/LbTuaICmwJSo3CwCFj0AJ6jxq3s7yqGFQTlSrVKXEQlUcELBgmOOnOudb0BSsR257Ml5RUEokA3AggxCtCep8RWfplLXb2GTtx4sQ4N0pc+sIkQkFWgk3J8vsq1Y7Zg7BYlCypIcACszt4CTlA+rSfaBJI4GJiq67sxZLiSjMQlJETASDCr2uAY8RVi2biHnfqW21JcKYUoJSBCbEqIju3JJUJ8Trty9mmTF7U4yK1h3VJfbS2YUgATwUdVTbSfsq2obzJuogG5FudweZB+/jUeI2Yy04ks5kLjMAe8hSTOmbQ8RBt0ojDvKBzGIVE3T4TEzyB8uVIyZFKmhsINcsE3h2K3ichKloKfze9IMc9D1HvrmeJSAtQTMBRACtYBtPWuxKeVBMjT84ffXHsQsrWpR1Uok+Zn7ad0cpNNPgy9ZBJpruQxXoNSBBBg15lrZZjobbDWEJW5+URlT00JPwqZnZfbu5Jy2JHW/PTQzS5oOZSlKFa8jx4e6ul7gbAC0NPrT3iAETwToVW4kC3hPGkZprHFyHwWpUS7v7FYwjLpdL2VSe8SAUwNTAAKR3jeTaOtVTaW2WkOThilCU3AEj5PG1/Cu1YnCjIR1H2egmB4T41xHfPZgQpbqLBxd0+OZQjlYGRWXp5rJJuQyU3Fe3sLEbYW6hbRAIWZHO1wJ9bxxPOvNmKzOJUbgpI8PmKZboYVCswzJzEiRAKojwrXEbMOHfKD7JGZJA1BnnyNq16lbihNN1JhQZHKsr0ODrWUVjLLZuBttGFdcKiO+kBIiSSDMC4Enqau+PLOLTIOZyJHfP1ciBCSDqdbXrhm1sXlgAXB1Ph0ozd3eVxDghSjzk+4a9dfKsefpXJ64vcZicNW/IxcxK2MQWnBlWFd9Fr6aXumBI6HWit90MPYXt24S8hIBEZSUyAQQeIkxerFs/ebDYhJbdhQ4oX3ik9Cbi+h99AbV3X7VCzhVBQIP1ajBgjQK0JvYn9tJWVa05pxa/ozZKLcGuUzmGzccG1hWUEjxtNiNeN/U1bcV+EXEFoIQshVgVET3dLXgE2uEjjEUh/g2+z38QytKR0m/WOEketa4vbpURYKgaq6crxwHCuhKGPJvVnOi5wVPYuX4MkZ8ejFOuNpBBCUlYClZklMhJ6p017wMRXUsNspDK3FIlGdxayQcsqWoq4cLx6VwPZe0VrIQlACldQJN735R6e7u2zu0+hJ+kEdolvvKB1CeOmsa8JrlfxGDTUk+dqHYg4w4FJUStJJkGCDwvI6VzTbGy8j2UkDslECdMq+8ggTrGYH9lWXcrbHbNpMmFjNESATrJ4XqXe/Z6TLhGqQk3gHKSRI8Cus2GcsWTRI1RilJUU3ZW10s4orWjM1mCFJAnukd6Oosr+6KtOKcw+GK3WzmStAKct5QSJI5qhMHx60iwW7OHKPpDjjwBuG0GYkXKhClJSNOd9YvROI2GG0doh1LjJGYA9xQ4yCTlnnoD5Vryem2t34+5W8pMS7V2g2FNuJBAIAUIvxER/dSAdLUIADdEBJN8xjWbx1v8g0VgN2HXFAlQbHaElSxyUTASNZk8QNQNKdbw7JTg2AgLTBAOawjMYunUWBuJ4U5zhBqMXbCi0/bLYSJTKTK0EnrJv5VRto4ZKH3MwlIWNLWInx4+6rS2RwdSfX7qTbVCQ7llJS4gAkcCCcpvF5I9a1YlTZkzq0gPaGDGWUC0A3uYPXjwqTc7CIdxbSXCAkrAIJMn+rH5XwimAaJbSAkqJAECSdO8ABrabUTsfd3EtutEJ7Naly2lUSoiCBGoAGY3jToJKUlpavyJ0+5M6Bjtztn4bM6hXaLz95LikrSJJICk68hxNupNOdj5UqUgBKQkBQCdAFZhAHKw/xGkuJ7AojsUhLpC1mYSlQB1EzAzG1Es7bCQlYbIQpAJUYKimTeLZcqYJF9SNRXI981u2zY4KEa7ljxxhAB1J++PfFcl/CA2A2kGPyyPEFXKujYvaSHUKUhaVgDKchBjNqDGhi965pveoqSifzPH2jP/ca0dImpmWS9rKZst3Kr2igi4IJB8iNKYZ5XOZSiQe8ZJ569KTYeywDzj76t6HWxhWwUStechUAGMx1OugEV0pOhUFYB2nX3Vlbg9KyoGLcWS4FHQgEwOXH76j2SCVTGg5VYd2EtB49pGUgzJIHgSNBw148aL3T2JnedXHcC1JQCZBvaeafuvQTyqCdhY8TlJMCb2GpRSrsyVKIIABJNhoNBzkjroLiYpGJwxzsrcRlHfAMgXgEkKIUD0Ai+kV1hGzEmE6oTYkmMw/KJ/rKt4JI/KNM3MOMyrCMoASRI0sI0jUkdBXPfXVs1aNcsCrZ0zlzu+aHsKQ8mFwUlImCY9oK1vJtw8DXP3VybCKum/8AsFDKgttKUJVJCQNLx9/p1tSFCuh08YKNw4Zj6mc5SSn2H27CZxCDwSY90fEiu3bfxZOzMQtNj9HXHmkiuF7BkkAfnp/Xb+6us7wPFOy3kgRISkdQpaQfdmrF10NWTH91+R2BfymVb8Fm3A272K4ykyn0uPt9a6XvkoHBOkcEz5cfdNcI2c6WnUqGqYPW3Cu2DHh7CrQoSFtKHWMp9/20nrsWnLHIvO4eBuUPqit7g7UAwwQqxgm5uYuo+QKePHxqvb37SWwpxCFZcwzZcsROYEjNBTJ8RaRrZXupjCXUXiFiPAkAjqIPvNM953jhwgoUoicovly3UYzJgqi0TwIrWsUY5n9Ret6bTPdh4/FOt9mVJS2qQDqqDqEwZmP0eE9acbU2K44z7a1FNwlRmek6jjAmNedUnZe1loc7QlRSVDOJuR0UeNvOBXS9hbRbfEtKkZgDm9oTJuJ0iTP6Joc6lB6ookZOS3ZQWMJ+knwzD76XbdayqaMi86dCn76tf4SNjhhxtxGjubMLAZhEmOs3HTrSLYWx/pbyEGSkElUctePEmBbnT8eROOvsDLdaUXLczCwyH1DvLIyjoVATfnrbhFW7DYdCsYwtSoWCopJ70JCYUEjQTKZOunSFQe+uQyiwSMyo4BNkj9X0orEbWQyUqJEJVKrjMBI0TxJv5xXNlKUpX5HadqM372e0wkugy47MBSbSBJWQNIsbakpESaqm5u08xWy5OckmDxtBEcLC4+EU72jt8Y93P2ZQyx7OeMxWfazEHLHdSYExEzBgc3xTy1YzOwJUHCpN4nxNtb+taMWO4uDFqTik2XbaY7B0KQnKl0FKgAPa/JJjgSTrpJ50i3kSrKrMIIyCDbQ/d8KNxm1zjGi2G1pcH4wmwQJyKvz1AAm8Ur30xKW1nXvG3WINzw9r0FMxJppS5LnVWUaYVPI/bVvdwxU0yoCUpbuepKot5UFjWmUMpLiEAqJypR7ZgxJVOnUgz8DsIM7SFgKGUJQBxIOY6A3mxrVN3TEQjVoD7P8ASV6ispt9Ec/m1e6soPU+ofp/QWbIcUrOkCSoQI1nh4ium7Dw6W2oHsoTE8yRqfE386r7IaaylIAUfaI5WHl41ZQkJRE5lLJMxFssH/iKawdVk17G7BBxjQwZBKUwNTHgI49ftpjlhKY9ozPrULqxeAU2j11PWomVEGCZKgY6R+z4VznuOe5UN+8GHFJBuCmI/rKKj7k1z7F7AyJUCQSTYgaV0zbayp4DWL+BgRf+9PrypTtNhATGp4n5+bda6vT5nGKixOTBGW7Of7DcyKBOiFXHhJ+yuobV2qHsEpoIIJCII5gpj4Rwrkfa5XXBzKh7zVlY3nCWezyKCwMsk2kcdJ1g1p6jDrcZeGY8OWMYuLFrrMLPEDj8+NdP3c2ykYdMImwGsagcI8a5NhMQCFISMoUdeQnp0qwbD2t2RUghxSUqnugQJHO2s6VOpw+pGvBeCcY88MWbFaKHmxfur1jgDcx4AmrXvVgi9hgUJklwZACO8Ugg8bkJJ8cvS6baT30dTDyUg5plPObqHj3qXbb3hUtaOyb7ApRBGUSSoydRpYQOnWo4ynNSRT0wi4ye4VszZS7pdaKQUmDEd4RHnGarNuC2EKVIBUDE6ZQCTfnJKY/qnrVR2TtdZUntHZ70ZSEixtrFXPc9g9k44YGdxQBPQ5Rx19q3UUPUNqL1EhpaVEu+WJCnGhY5UcvzoP2Cpt1cGHG3bJ1F9DpzHAX9ah2js/tFBQIypSBJ/RsZM6daZbsqGfs2m1AQSpajCVaAEHxMADnWVyrFS7DtLrULdh4F9DzylKIkhAUSFBUXk2nVUZgPGOBbbaXFxcFCgpHZTAkwqZSc3tcrRwixmLC2HQy4AllSpUpKoVlWsqX3TZIEkXueGhqzY3AYUMkMIKY9hxtIWLQfaGaJiJOlBOffz4K1aaXkpG+e0w00EASo8wY+wE1Xtztn2dfOqR3Ba6tcvmRHlUG9y8qioqUsgASpMSekT4xReygtjAqdCyUvC6TqhYJCSkA3ElJ51rxx04tu4uW8xjurgwnDPOKMlakonymR1Mp/w9KB3i2Yh9SUOOJZIIhS7DMQARPUyR4CrfsLY2Zhts5R3ZJNiSo5gQBykDlagvwgbtOO4dRbTKkiRHEDURwPK8a6TQKf8y7BdK0UPFbqszBxiQpI70suek5iDAHSrFuxsdtpsqDhdGaQrLlFrGBJOsiTyNVreRorxKwFIAMBMqiSUjQanXgKvmFwwaYS2DZCAPGBf1M+tF1E5KCV8/YZhhHU2kaduOVZS8up+TWVl9M0XEKwKglIt7dlSYgAXvxEeoplgsSp16VCMwhKTZYQJlSkn2QTljxvSxwqhBsEogmeMzNucTw4i1WFOAQ2kLSGUAwe9bNyJiJPI3qsjXfuMi6SobLHsZe8BckGZOg+2vHWFrAiMyVCLxHOfKar+I3zKUp7RvKCe6onMPVBIJ9PCvWNudoSCu5FgpJOukJCgPUVn9Ga3oinsIcdjCp5zIQMyrnSAm9+ZzFQgcBwCq12riAG8wlSiQlCeczKj6Ex+jVkweyWUqAClBShoVqQTrJIESSTrTRvYrUzkBI5nN8T0HpT3mgmtuCtTqjhBTlWVLbKxmJvKZ8xR6cM24XHUIcS2oIAk5zmkBWW0q4etd2bYjSgm92mA72gR3sxVqYzGSVZdAZJPjenf4jHwZX0/wBTm7u7uBSTGJy3/LtPqE/MUi2wGGsUiFB1rIkkiCJlQtHQCu8qwwOt6gd2KyrVptXihJ+IpOPrtLuVv+/sFPFFrbY5XhnUfVOkg5EkIKkjKdLkqkAkCDxEHWRROxcG3jBldSlwoCrt5RlCjzkSdDc6HSr2rdTDTZlKeYTKAf7qSBTHC7OSgQhKUjkAB8Kk+sjXtuw4rb3HPds/g+ZVCsMtTZ4pWCRI4yYVfzoVnAv4chLiFFBjvNnVRtqBKD1gaa1099pKUlSoAAJJ5Aa1SdubZBMnuoGiePievuGnU3i6jJPZ7hQwxu0DuGE5TITMxJVOsZiTeOXxtTXYeKKULVmQ2TlyzMnKb6JIAuDc8DrFIMDjErCnCREwmdBGp+eVA4jeZEwApR9J5RPwo/SlK1Q6Tgo80i37cxGGLK1OPZ3M2eEIJbnnmUBIHApNhYA1QsRt1aVqUwtxueKVEFXD2Zv4GaLfwmKxESjskH89QTfkcxnnaKgf3XKQMy2oKgCErC1Rz0Gg8eFPxRhD5nuZ2pP2x3Bdk7ebdUG8aSUpKiFgWlVjmCRrOhA4+BDbaTrCsjeHJS2VDLKSI5xm72XNlOkTN9ajxjyGbZEng2DYJyiNSJ4i5t4SaW7NTLgJUFlSs5INhlFhPjTKT9y2/ADho9r3Z0PHOsoaQ6khwlUJBCUiEwTYC4043tepcFvGlGRK15kL9hRBCgeSrkcFQbaVU0YsqsfZbTljW8lRIPmB5UKnaH1qBlkAqi0kmFEADx5UmOG1TETe7Hu8yMIXkO9jLiZMg5QTqMwKSFXkz01opvAKxD/ZA5U6kjUDT7taSKelhaOQBSTwuJAPIzNdP3X2alpsqUO+4QonjESkel/M8qXkWmglkqDoxvdXBgAdikwIkkyfHrXtNyf0TWUr1H5EazjW1H1BCzOkASAbeBpzsuzDTkDOpJlRAKteBNx5V5WU3L/lr7nRRHsxRdadccUpS0mAcx08AYPnWm0tkMJQhzskFajBKhnnu8QqRPWJrysoJNqVIuCTqxIl4/T2E6JCm4AAA9s8vAeldZi1ZWUvrf8AT9gO7+7JEIFSIQJr2srAyNm+WtZ1rKyqBRqo1ia9rKgfYVb0H+Ku/wB39ZNcR3pxawBCjcXrKyur/DUBldY2W7ejBoZweH7NOXO0FKuTmJiSZ1qvbk4VC8QyVpCpxASZEynI4YjyHpWVlasbfoyf3Alyh85s9te1G2VIBb7dacvQB6L62gX6VacTsZhtuUNJSQNYvYjjWVlYuok1o3H4/nKvsfvbVYQoBSRhyQCARKkXPjYelJ2FS86TrmV8VCsrK1w5/wBq/LKyfO/uSYk5VhIsCDI5zM0Q8ylDzeURLrc8/aA11rKymIxvkfbospexRS6AsFUEKuIzJrrPOsrKx5/mQqXIE4syb8aysrKUC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http://cdn.rainbowresource.netdna-cdn.com/products/0424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22338"/>
            <a:ext cx="3765261" cy="503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7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</a:t>
            </a:r>
            <a:r>
              <a:rPr lang="es-MX" dirty="0"/>
              <a:t>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AutoShape 2" descr="Image result for tale of two c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ale of two citi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RUXFxwbGBgYGCAXHBwcHB8aHBweHRgeHCggGhslHxsXIjEiJSksLi4vGh8zODMsNygtLiwBCgoKDg0OGxAQGy8kICYvLCwsLyw0LCwsLTQsLCwsLywsLCwsLCwsLCwsLCwsLCwsLCwsLCwsLCwsLCwsLCwsLP/AABEIAQMAwgMBIgACEQEDEQH/xAAbAAACAgMBAAAAAAAAAAAAAAAEBQMGAAIHAf/EAFEQAAEDAgMFBQQECAoJAwUAAAECAxEAIQQSMQUGQVFhEyJxgZEyobHwFCPB0QczQlJisuHxFiQ0U1Ryc4KS0xV0k5Sio7TC0kRFY0Nkg8Pi/8QAGgEAAgMBAQAAAAAAAAAAAAAAAgMAAQQFBv/EADIRAAICAQMDAgUCBAcAAAAAAAABAhEDEiExBEFREyIUMmFxsYHBBSOR8BUzQoKh4fH/2gAMAwEAAhEDEQA/AOROQCJkjjH2GtEvCpsec2gOpsBeg1MqF8qh5fbVRk0Pkgtt0Hnx1+Net4qLTaggocSK8zjy8RTvXn5ApDR8py+0Dy5ihm3OE+lCZ7aj1rAsc+HOiXUzRTjFh4UPk1sHYFvvpd2vX316Xeoq/ipFaEMm3xHX5+fKsLgPzwpaHOte9qOfvq/i5E0IOC4vIrA8DaRPOL/uoLtBz4ViXR09aCXUzZaig36QRxt4UcxiUfngdCD9gj3+lJVvDpWF0dPtqo9TkXDC0xsbPPpPHzrxDqZvfpPj0pUhxPStg6Pzqb8bPwDoXNjYYkDl61r9ImdPKff76W9qnmPWsQ6OY8JpT6mbDUUPdmLOQnmrnwrTaOJBUAeH23vfwpOHkxqJqNTg5j1ofXn5D200OG8cgdfOOfKtl4tBGU5rfpW9KRpWI199eh39KreaTB24D33wbAGeF5mnGDZCABN/yupqsTRWCXC76RFJlKwoOh6caOXvrKgGG6V5QDdTF201hJ7sGDxpe9iCrXhoBp19aJx/Hh3qDZF7mOtEhMm+B65td9ljCpafeaSWlkhtxSBPbPCSEkCYgT0FCnebGf0vE/7dz/yqLap+pwo/+JZ/5733UrmiEpDj+EeL/peJ/wBs5/5VurbONCUqOIxQSqcqi64AY5GYPlSUGnWP2+V4NjCplKWwc8x3lBby0EcQAH1iOPwhDdzaeOBCS9iwpWiS46CfAEyagXtrFgAnE4gAiQe1XBHMGb002xvQh7Gs4kJcSGlIVEgHuEKEEflEi6v6vK+i96wcVhcSWhmZSO0SCAFrzuLUtIiEFWcKtYKki0CoTcBXtXGpVlL+KC/zS44Fc/ZJnSs/07jP6RiNJ/GL0566daMwm8DTWLw7yEuqS0jKrOuVKJ7QKUJJCbLnKDEg6TULO3UpfDnfypwq8OnQKOZhbIURmgXXmiTpFQhCneHGcMS//tFffTTZG2MWsLcXisSUIUhOVLhzLW4SEpHklxX9yLTIH2XvMlrCnDqQVyHyFTBbW4jIlSDrEZgpNgQRxSKafg0eazjtYyoxWGcXeIQA+2VHmkKdaB/rmoQN3n+m4dSkF/EIdQyh4pKlQUKUEKjMScyVEGQSCJ0KTNUO9GM/pLv+KurfhX21hnc7zKg5/FFtFYNpW4lKEiRc3dUY4NnWBHK8NtpIwvYZnW1BTqj2cZXQ6hCQlzvCySk8FWUYg3NJ2URnejF/0lz1/ZWHeXF/0hz1H3VmP2k25hcO13+0YCxoMhzuKWSDmkWIGmtT7Y2yy61hUIQpJw/dzZQMzZCFSRmIz9r26oiD2g61ZYP/AAkxX8+v3fdWfwixX88r0T91OEb0tf6QOLKXMikZVgTmUSAHMv1uZkHvZcrncMRbu0mO1E/Q3MP3sy8Sl0EwQEpQ4iCZkqlY4RbyqENhvHif54+if/Gs/hJif53/AIUf+NG7b2+h5xC0KdSgOIWGSlJbaCQkFLfeOYWMAhIgCaXb0bRTiMQt5AUAvKSFE+1lSFQCtRSnMDCcxgQJtUISDefFfzv/AAI/8KY7C3jxC8Swha0qSp5tKkltu4Kkgj2OImqoDTPdofxvDf27X66ahbMYLUd4KmTpprai8M2haoQTpx6daXIVCBa9wPUz93nU2BPenQ0DQ6LLQlAFeUMnNHGsoRliHaToUfM0KfdUj+gBrRKSfCfj8++jQlhe1h9Tg/8AV1f9RiaVim22PxOD/wBXV/1OJpVRC0eGsrcVdt0Wg3szaGKatiW1MoSse0024qFLQdUqVdOYXAFiKhVlHSmvMtdE3NxS8a4W8YBiG22cStDr4UshYQhUFySopSUpVlv7R5xQmI2M2dmNFoMPPuY7sA60HBYoC0o76U3zKFwNCBNQllGy1mWuo4zdbDDGbLLbaF4d5f0d0BYcC1trKFLK0KgKcbUhYAIgjpFe4zd7DJxmzGyw3/GHnA4EFZaWyXOzRcqs6kZswSRByyKhNRy3LUuGfW2oKQopI4jkbEHmCLEGxq6br7NYdx+MbcaaLaGsSpCVZwhBanIe6c0CL6zejtjbJwr7jrTaMIrEwwWWytxLDySnO6lpSlSl05kCFaQYAk5YSyg4jGrWAlSgEgyEpSlCZ55UgCY4xNCgVfvwVqUnE4lNxGDfJB4KQnukj85JmDwo3dxtOOwS3cYhLjjOLwyEOqGVTiXlBLjSlJhS8oOcEmROsWqEs5rlr3LXQt6dkYfBpW6lhDmfG4hltKy4W2m8OrIBZwKU6uypUo2BgCi9ibv4bFYJeKbwgzNvkloOOFbiG2UOKbbldyVqN4Kg3OqheE1HMoryKv8AsjZmGdwH0pTGHC04paCFOvICm0Mh3Ij60/WEyATPDWtcFu8xicIyphA+moa7ZxkqWU4loOOIUUDPmDiQ3KkpIkK7vIQuyiAWNeqFdAxmwMOpjFKwrTK3GXMT2zSnXA4002crTjSSuHEJgqWVZr28KAqoVZHFM92P5Zhf9Ya/XTS2mW7P8sw39u1+umoWwMjXxPxNE4RJNRhNh4n40TgF5T0+f20DGxDkzH7aypw6n8741lCN2BMRgkzYwPDWp2sBoUJGmpM+617fCp8ThwLjidKNw+HJCfDX1qnKh0MaaK5tc/VYP/V1f9TiqVgU02p+Kwn+rq/6jE0uCZsBJ4AcelNOcaUdsna72GUVMrKCpJSqwUFJOqVIUClaehBFPN9d1k4IYYtuFxDragpVrPNLKHkpgeyDliZOtTbl7CweMdaw6ziEuqQ4paklAQMgWoAAoKjKEpvOqjyqyC5je3FIIyLbRCVpATh2UpAcjtO4GsveCUgmJIEaVDgd58Qy2httaUoQ4XUgstKhwgjNKmyc0W6ACNBBOG2Szin8Ozgi4lTshX0hSYSRJnMhA7uQEmxqJrdlxScWVLbQcHZ1Ks0+32fdyoIPftcjnpUIZsjePFthtlhSYD4dbSGWlEPHuhQlsnNoBytyFPW07bQUxhsT3Hi8j+JhWRw+0pALJCJ1hMCbxN6S7N3aW4wnEh9lpBfDAKy4CHCM49hpQAyic026UJsjAvYhakoWRkQpxxSlkJQhHtKURNhIFgSSQADNQosbStsoJKcI+kqzhUbPSArtQA5IDEKzAAX4eJrRkbXRljBvDJBb/iAHZqBJCkAMgIXKlGRxg6gQNgt2MS6pnscQhxD7paQ6lx1KQ6BmyLCkBaFEXEpgjjQDzamnGwvF5kKXlWppxwlASoJXKVJSZAkiAQY41CB+xsDtXCqWtnCYlK1pKVKVhFOEpV7Q77ZsrjzqVTW1iWv4piAlledttODKGwv88tpbCVK/SVJo5OAw/wBDTjDjNoBo4n6PlhJUCEZyqzsZYtztXmG3VxrpSWcYFIW2XmyXngS2F9mSe5ZSDGcfkzOlQgOTtUl3PgnnEvOdq4heCUpBdiC4Edn3Fm8lMTN6hxu8G08MGw6hWH+u7Zsqw/YntEBKZT3RKQjKgpHdykCKhRgcYUhYxZ7Psu1U4XXglCM5bSVSkKlakwlKQVGQYigNvYJ9CWVuu9s06FKZcDiloMEBwDOApKgcoUCAdOlQsI/ho+UlBbwxQXS8UnDoKe0IgqjgYEQLUG/vG+pxl1JS24x+LW2nIr2iqSfyiVKUb651TYxR+L3fZwzbJxbrocfaDqW2W0qyNqnIVqWtMqVBOQacTetsTuhlQXk4rDHD9otCXSpSc2SPyQhV4UgwCfa6GITYDXvQ+Uufi8zgcSXA2AvI8pSnEBXBKipXUBRAImkZq2jcN/thhw9hi8rLDfaKCu+guJN24gpE62kTFAv7rrSyh4usZHEOrb76gVhme0ygoFwUkAGJ4VCbFeJpjuz/ACvDf27X66am2vsFzDD6xTecFIW2FErQVJzpChlA9n80kA2N6j3cj6Xhv7dr9dNUX2NMO3KPMzy4/tolpjNprH21vsxP1QsTOvIXPz50Xhm7mlt7mmMNkC/QzyFZTkAVlVYWlAeIdJMHgaeYBdkj51pFi3YvbWnuzFfVIPj8TS8vBpwMpu0j9VhP7A/9RiKl3axTTWJbdfz5WznAQkLJWm6JBWkZc0E30EcasOH2Q4lCEdq2UoBCc+FacIBJUQFLSVRmUoxPGo8bh3WwDmw5n/7HD/5dOWSLezMDwZEraM2lvWjE7O+j4lTisQh8usrSy2hASU5VIVlUIzGVSEm8XNBbgbZZweLGIfLmVKFpAbQFklaVI4qSABM9a0VjXZj+Lf7lhv8AKrT/AEg7BP8AFrCf5Fhr6D+a60doX6cvBmwdqN4VL60KzPZQhkLblJTmSVKV3u6ohIgX41Zdq7y4F5W0FBx1BxrbIP1MhLjakqcMZ/ZUUSOMrPKqkdqu/m4f/c8P/lVh2i5yw/8AumH/AMqrsrQyz7L3gwuHwasMzinEKOJDvaKw+cFPY9ktJTmtKpIjQAXmkW7W2GWFYppef6PiWVs5wAVoBMtryyAqCBmTImTGlCHHucsP/urH+XRGy1PPOBAGHEiZOFZsPDs6pyS3ZaxybpIsG6282Hwf0dntFLbTixiXnQ2QO4goQ2hB7xJkkqOXgLxNVTeLaisQ8VKUFhMpQoIydzMtYlMC8rPCrSjYT3ZuOFLUIzf+hZI7om5Bt5TRTm7jqVJGVnvTrgWuU8FGlevj8h/D5F2Ebm02P9DpwnaHtxi/pBTkVEFvs8ueIzD2uUcZphuZvmzh2UNvoKy0/wDVm5AYfGXFJI4jKkEDipU/k0W1sNwrUjKxaP8A0CDrfSZqRvYiy2F5cNBy/wDt44qCdQY4z1041H1GPyT0MngTYfeBhYx2HXmbYxAZSw5BV2YwxhgLSLlKkWURJm8GgNt7VbODw+CaV2gaW4645BSFLcgAICgFZEpGpAJJ0EXuz26ikuBEYa6VGTs1Y0IFhqRfXQW51Gd1zDhjC9wn/wBvXeADeDCeXejnVfE4vP5K9Gfgrm3Np4faCMM44+MPiGmUMOhaFrSsNzlcQptCu8QbpUE30PGo9t47CnAN4Zh0koxbywFpUFdmsBKVKIRlzd3MQNMwAm9WFe7H4u2F75A/kTgiUlVr97SLeOlQYjd4JDp/iUtxAOGcTmlM8VW4i/KrXUY/P5J6GTwYN4sKNts4ztx2CEIzK7NyQUM9kRlySSSJHCNYNqFXtdj/AEfhsKMUyOzbfQ9LDilkOO9onsVlkEEgAGVJF7zFKseOzP4nCKBEg9koeI9uxFvWhw/rOHwtv0F8P/yU1ST3QLxyW1DHe7brOIw7aVLTiMQh0hL4bU2s4cJhKHiUpCnJI0kDKb3vXt3f5Xhv7dr9dNMO3H9Hwn+Bz7HKlw+KKFJWnD4VKkkKScrkggyD+MjUTepaLUJeADZzhDSeV9PE/spgxqPChMOwUIA9Y9ePQxRmFF9KU+TRG6QaKyvE6V7VBCzaK9D1p5shJLKfE/Emq/jbzPOn+7M9iONz9g+yhzbRG4fmGvZ21pJvG5AR42+fAU4W5wpNvOklDcfn/EHjSMSepDsvyOhPikwjNxJHl8/dQmfur8PtFe4hSlgACBaTwsPs1rVnD5QTMyBJ4zIMCthhbtm5R7Xja3lw8PhWdkZAtFvu+/31K2PdB1Px+dKk9NONvPp+yrKohThr+Ok+n2H51f7oMSpRzBJNgSBoOnmKUNp56Tf7b062Xs9LqG0n2VuEGLGwcPGeVKyv2jsK91lzS04MHiodSUjtJGS5GQE3zWsY0OlMNoYR/tWRmSSSQO5rCFTbPy6jhSTYu6LK28OvMsF2ZEju9xSrW5jjzon+BTWUELIPb9mbA90LKZ8bfGuW3DVz/wAfp+xotjLB7OxPbO+xI7P8g8j/APJ0rMHh3/oonJlJbiQQfxqYvPMcqCG5oTmIdUCH0t+yPZUpIzTOozTHSott7tlhjELD61ditKQmICgrsySb2Izn061Xsk0lLx2KcmXTEHEfSGxDRV2bkXUBGZueBOoTHnSzFreAekN+2qQFK1yI07vKNY1o7DbpYUoQezWSUgz2qwbgH8/nyofF7tYUKIyrgJk/Wua/4qyRlBOv2/7BgxUouFOHV3AA5AMng2vW1rTpN6GxuIeDmLSEoJUlOfvKAgNwI7t7X8Zqw4HdHCqSCQu2o7Vev+K1LdtbtMNleXOe6SD2q+R/SvB91Njlx3X7fW/IxSt13KHt9lamELUEp7iFJyqJMKABmUjnPiKrKG9DwjlHTlerNtdghByQkJEASpVilSgJkRoLdelV9ycpmOH2GuxhvTQjLyaFq4+fnhUnYWvfmf3aVsSJB93vqUKtHOjAQN2H3R8+VTNAA2rxS58NBWqDerKDUi1ZWCsqEsBxLeYxAmtsLji03lFz9nP561o+kz52qIpFE1fJak1wYvFrNyeY8rmt3cWpaUpUZCTOnG9z5Eio1J99btt6E+758KlIHc8UbeFDLv8APz6UZktUa0W+HzHzFRMlEQsPKsKvn5vUmY8fWtFpPvqEolAkE607ccyYdkpMELJkW1Ch9tIWiRPj8mrTssn+Lf1laf2bn3UrL2f98Dcfcsux8XiA3hQhlJSASk5wCruK1/NsSb0Zh9pPZQCxriVGc49oLV3SOEEEZqH2HiYawg1yoA/5ahRIxFhGn0hZ9XFx8a5U61cfnyzSltZONpPkKBYEfSU/ljUFBCfUDvaXoXeDHuKw2LSWikFxEqzJIT+JsRMmbXFu90ohzFCFRr26T+ofnwoXbLs4XFTYqdQY8Ow+6qjFak68flFSRbsBjVHsxons0+fdBN682qsH2SJNveD99BbPxENIB/MT52FaLeEp4EC55+FZNFSsmlXsEKtxV8+VAY5YW0sjRKTHprRL7wgiYmdQZ6cPCl6kgNuQZBSRx4THKigu4xlF2goqSqxiRfhZJGsawaruJtmBER+7gehq245R7AxwMeiUffVW2uLrP9b/APZ9wruYXsZ80e5C9ANboNvn3VG5XqF/PzypxnN8sVqwklRqRauv21oyYV5VCB4FZWvaCsqFAmJ186jgAdeHGsxQg/Pz8moXHTB+fnSiLCMvp8/trCDUYNvOpInX5uaplmLVA8L1ovS/CpMs++hwk5FDoR6D59aiKJUJmtlItU6UaieIPuT91aZ+8BHOqCoHcsOGo+Y40/2eTGG6Fw/8tyk75nl8/uo4OlLbRTFs0TfVOU+40E1apBx2bLTs1X1WG6oT0/8Ap/tonDpOTqX1Aebq4pFhtqAJaBQvugAwnWEAW6anwFFN7cSEjuuT2xV7PDMpXPUSLdKxSxyvgdrQ5hWZSBEh9PG0wn3aVm0UzhsSbWWn4NaecUsG2E5lEodBLoVGTgAgERzsbVpidtoLT6BnHaKlIKCNMnp7J9KD052tiWq5LlgClSEJCrhKfgOnhRuBwiXSZ1SSmCJv66CoNiYAhKVBUSlBPQEA+dNdmbMzErzFIOnWK58pbumFkkkrugbDq7LMmNLaTHz9tBPYQhDkWGRXdI6Ei8yDr61aMVskK7097n+6q3tJhTLboIJ7pnSLyB1NVG7+oEMkZ8cnPser6ojhm9xLI+331W9r2Dg5JPuK5+yrBtWchSL3A/42Y+CvSqxtzEJhRCgZBFjOpX94NdzCisz2BnDH7qxtWlTITEzwBvw6DzNDK+QPhWlGaiUrE/PGpmYUaHSlUaaSZ6fdUmDVe/XrVFB2QV7UMisqFkGNMX4TwoN1fz66eVFbQ+2lC3NU8Ytw5/s9DRoBugpzEhIvc8BROBxJVmzACOHv+FK1yteourTlPDSiMYsoMQnSLacL+NSiKT5HrzMJBSRpJABtabkaUuWuTbQj4lINvStMBi1KTE8TeNCY+fkUDjnCFkAmEkx7vX9lVFBSkqscIdE+0NAOtifvoVzFAKBB4RcWsVT9le4t5IbSfyoAmONj486EWAq8x4Sft1++rSJJtDTD3Pnzn0pwtgFDQ0kLnyAPrMelV3CO5QBqJ8OdunD5mrEcaj6pJ1yqJiDlBiPMxalTTvYbjdoJbhtaVrUAChPhYGIP94UTjMTlYWpJ/LUoHhdRgjyNKcYoJ7MqhKSiANYuDpy68o5Vp9KGVaUHvKi2aYInMZ0k2tzJ5Up47pjNVWhZgMSc9u8o2EnMTxv5/bVoVs0rZU/nPdMFKhfUJVeeBn0qm5FJMEWi0EEX0uJB0PnV6azDCLCjJgTN7yk+4Wq87caorFummdA2O8VoZaRrkSCroE3+BpztHG9kUNp0TE/AT88qRbGdSy0hajKi2IT4ga+FaJcDqwCZKjKidLERHzyrhONyfgbKFyt8IuWFxYWkWPpSbeTKptxJsrISkxyH7NKb4RxITGgFLdviWnDySSD4A0EX7kZsaqfByHaOHIClZlDTjzUj/wDr1OtVraji3ULshIgq4zCQlQva5n3VatqnuwOIIPq1VYxCe4oadz/sR8+degwcDcyPSU5QBrJ+wf8Ad7jQziQNDWj64AHICRxm594UK0zCB8afRnJs1uYrRrkOFQFc+tT4QyrrUoqwwINZW4B+ZrKogLtVNh40rQ0nOSTeAQkcTpOY6Cfsp+6qCCTbwmqoHjJy2ufECbUcQZ7USmB79df3/trfHYgK0g848abpYzJIQ3mUbXvPkTxsbaVDjNhKSnOqEJBAVEcfMelVqV7hPFKthXh5FwDHurx1BUZEmpMYnvBCZy6xMwbTJ5caf7P2MhtCXSkLIhQJVY2khKRxHWpKSXIMYOWy7FeffzJCTbLr+6jtjYdL0pQFZwBFs08+6BM+dGbykKTnIvFiD1gjwiKK3A2eXlqhYSQISkFSAdLkoIURY2kTQymowcmFHG3k0i9SMioUIKbKB4EE3j599GbPjKo2k2vysdeHPS/SrLjN1kuYrK2qAUEqgknu2/KWZkxEnj6hYphTClMzOUAiwibxPA3TFKWaMlS55Hek48lfSUn2pVqDqTabSek/IrXDYElSk6wDEDiASk/C3WKKS6lLiogBVyn+sASBPWbCswuJymRBSNSb+zAk9dabb7AxW+5mDw7i4UhsqAiLWtBvrbjyvVsfUr6OvNlzXzRYTInppGlD7HxCQQpMpVaxCQkCDppm4dbgiK3edQAcxN1kqQCdCZ5wIHMGseSWqXHBrjjqLplkZMtoGpKR6QP2UfsxICxOutLEPEGLDKIAA4DSTxNe4tag0ogkEkC2vl6RXOcW9jRtVFwaxQ0Ch60LvJthpplYcWEqUhQSOMkECwrlzmPLRzZlZk3BjrxOv7qX7/YlbjpdHsLAyKF0lMJiDyvfqTTsfQ+9W9jJkaW5ttXEuqA7LIoZdSbzKJgzGoTryNV7bWEIg5iSJ93X5i1S7AxpylJMjMFEcQAQTfiLX5U22zsZQJcWoBHdIBUSqSkKWNIsc1/0a6qqD0meT9SLZXsK8VKgieF+ggfCjcaInLBywD48uvCjdyt3C/2jy1pQ237WYkD87UX4Gwvb1zbrX0Z1BOUgKSoxbkRZV7iD58Kv1Fr0rkCKei2Gjc/EJYDrmRAIkJmVQemk9J99Jg2lJBSSoRxEVddrbUzYdDhddUkoDgEJgi5iQm5TpzqhYbEFajykmOAm9LwynJNyGZVGNJDLN41laB1HOspoo82k/kKTE0DsnAoWslYJk2Gg8zxJ5VLt/wDIHOj8BhVttkgEqPBIkgcBHnVt1EuEXKXF0O07FLWISACkOJBazq7pKjAhU2JvaeA0kVado4JDDRaUM5cBCk2meekWMRPEVX0H6dh0sKJbebUooJmROUgHxWn/AIqU4/eV17D9qVJEOnuBNwcsHv8AtXiTPMaRWB45ZGrfHP7G2GTRar/zuQN7mOnTIvMJMLGblKdLAgj1qfbDC2mQhBINgRAMD8oAxIkdag2dt9xTyHciUwA2lCLWyxeZmdfEceLTe3FIUhCkqVlCblVzwskWmeZ048q0Xk1pS4FRWL021aZTm1OPK7O6rGQDJI4QOF4jkTXTdx90iWwtPathSobUpAIyZUnvJBBzhRcTNgYPlX92XAhkvDKlJcu4U2EnupUeJ048Z8ei7B31cK+wdabUoIBT2XcBkK7sKJANgNYv5UvqckqcYrYRFSXujuz3FbuPBSXUQs5SlSs9wkyRCDYiYkclcYqiYvdp7tLyVKmY7sAA5QCZEAA+JVVuw+0Hic/aKvw4f4TMeXrSbejejI+yCDnKFArSSQdbRwgxIGs8LVlwueqo+B7tbT8lGfbyulspSpaVZCTHnA6czMHjagsWVNumT3ZBtyM8NDEe6nu2dqJCgQpSyskwbgHUkSJGvXXpQTrzLjZLiC2s2SpIICoI/JFj83HDpRk6VoW4rhMMwZlYbKj3kSJFokg8bGAT6U8C2w0oZE5QIJBMzN5MibjpVU2a3mfa+sKimQBkKbQQb6casriIbc8VfrT9tIzJWkaMctnsPMK9NylIHMEknrfT99VjeffDsz2TYCvzzY3mwGotFb7xbWDDJTcLWCEeYgnwEg1zVZoen6ZSeuX6Cup6hx2jyM8XtVa7k2OoOnp86VPtzeZ3EJbQe6lCQMouJAiZN/fYetI83CvfCt+iNp0YvUlvuG7HxQQ8hShKQoTxt51cN8toZjlJBiw8CI+Cj76p+yGczqRAIBkg2EJuQTwBiKl2jjVrUVmAFEwNfkdKCUE5p+A4Sag15Onfgy2E8ELdUtCEqHcCrKhQstNu6RwOhzKFJ/wlbMfUsOKQqMtzIMx1HdJiTblQ25u0suHUVHupXHT2Qbnh5mLVZnnS60UpXKD+SeZ0KSBKTx0M/HDJyhm1M2RxOWLb+hANivFhtxLjSmy2e8EAFKYydllAymEZh2ljp0NVnaWz2fabSEKgSBYEcyOdPcXvKrCYEsNEryQntdAnNIACSLFIFtbg6cKcjFkvZTpkt7v3eRp2JSbbfH5ETqPtfJ72R/NFe1NlPz++vafQFoYYTYjmKWEtgd2VEqMAWtPGJ5V5gscmYIykmVTxVab8TPKZq2/g3wBeXiEhWU9mOE6mNKRbY2QvC4lbeUg5c400BiZiCka+R5VneRPI4M19Nk0P28h2KwoR2au0hebK5lg5ErBKSo6ZgRMHgfWpbxO51qSlMEnMsiAgKKUzc2FiRPxq6bs5VPLQ8gOgpAOY2KlZSCRxIAVfgTVD3qbKHjhwSrs3FieaSUlPHjdX94VOn+bS+SdZJt2EbHW00O0JzqEgAiBeLgnXkNOOljQW3MQpwSfTiB88eMUfuoltS0N9z8YASviDmNraCAPPhV92/uWyHA837CCjMmLLWQFApIGnszPG15ABTzRxzqXIlLVBJALIaRhmtnjM4tM9sZhOdfeKBpYT4QOcEVVvDvYPEttpIW8CJictwCALaQTJ0kdKsW57hO2kotCwo/8ALInx7voTSp3aijjFvHIV51Q2ZGQBRhI0FognjB5mVwbTcfpf6uyNK9uxezs50NJUDINrWJ5+F6re/LbTuaICmwJSo3CwCFj0AJ6jxq3s7yqGFQTlSrVKXEQlUcELBgmOOnOudb0BSsR257Ml5RUEokA3AggxCtCep8RWfplLXb2GTtx4sQ4N0pc+sIkQkFWgk3J8vsq1Y7Zg7BYlCypIcACszt4CTlA+rSfaBJI4GJiq67sxZLiSjMQlJETASDCr2uAY8RVi2biHnfqW21JcKYUoJSBCbEqIju3JJUJ8Trty9mmTF7U4yK1h3VJfbS2YUgATwUdVTbSfsq2obzJuogG5FudweZB+/jUeI2Yy04ks5kLjMAe8hSTOmbQ8RBt0ojDvKBzGIVE3T4TEzyB8uVIyZFKmhsINcsE3h2K3ichKloKfze9IMc9D1HvrmeJSAtQTMBRACtYBtPWuxKeVBMjT84ffXHsQsrWpR1Uok+Zn7ad0cpNNPgy9ZBJpruQxXoNSBBBg15lrZZjobbDWEJW5+URlT00JPwqZnZfbu5Jy2JHW/PTQzS5oOZSlKFa8jx4e6ul7gbAC0NPrT3iAETwToVW4kC3hPGkZprHFyHwWpUS7v7FYwjLpdL2VSe8SAUwNTAAKR3jeTaOtVTaW2WkOThilCU3AEj5PG1/Cu1YnCjIR1H2egmB4T41xHfPZgQpbqLBxd0+OZQjlYGRWXp5rJJuQyU3Fe3sLEbYW6hbRAIWZHO1wJ9bxxPOvNmKzOJUbgpI8PmKZboYVCswzJzEiRAKojwrXEbMOHfKD7JGZJA1BnnyNq16lbihNN1JhQZHKsr0ODrWUVjLLZuBttGFdcKiO+kBIiSSDMC4Enqau+PLOLTIOZyJHfP1ciBCSDqdbXrhm1sXlgAXB1Ph0ozd3eVxDghSjzk+4a9dfKsefpXJ64vcZicNW/IxcxK2MQWnBlWFd9Fr6aXumBI6HWit90MPYXt24S8hIBEZSUyAQQeIkxerFs/ebDYhJbdhQ4oX3ik9Cbi+h99AbV3X7VCzhVBQIP1ajBgjQK0JvYn9tJWVa05pxa/ozZKLcGuUzmGzccG1hWUEjxtNiNeN/U1bcV+EXEFoIQshVgVET3dLXgE2uEjjEUh/g2+z38QytKR0m/WOEketa4vbpURYKgaq6crxwHCuhKGPJvVnOi5wVPYuX4MkZ8ejFOuNpBBCUlYClZklMhJ6p017wMRXUsNspDK3FIlGdxayQcsqWoq4cLx6VwPZe0VrIQlACldQJN735R6e7u2zu0+hJ+kEdolvvKB1CeOmsa8JrlfxGDTUk+dqHYg4w4FJUStJJkGCDwvI6VzTbGy8j2UkDslECdMq+8ggTrGYH9lWXcrbHbNpMmFjNESATrJ4XqXe/Z6TLhGqQk3gHKSRI8Cus2GcsWTRI1RilJUU3ZW10s4orWjM1mCFJAnukd6Oosr+6KtOKcw+GK3WzmStAKct5QSJI5qhMHx60iwW7OHKPpDjjwBuG0GYkXKhClJSNOd9YvROI2GG0doh1LjJGYA9xQ4yCTlnnoD5Vryem2t34+5W8pMS7V2g2FNuJBAIAUIvxER/dSAdLUIADdEBJN8xjWbx1v8g0VgN2HXFAlQbHaElSxyUTASNZk8QNQNKdbw7JTg2AgLTBAOawjMYunUWBuJ4U5zhBqMXbCi0/bLYSJTKTK0EnrJv5VRto4ZKH3MwlIWNLWInx4+6rS2RwdSfX7qTbVCQ7llJS4gAkcCCcpvF5I9a1YlTZkzq0gPaGDGWUC0A3uYPXjwqTc7CIdxbSXCAkrAIJMn+rH5XwimAaJbSAkqJAECSdO8ABrabUTsfd3EtutEJ7Naly2lUSoiCBGoAGY3jToJKUlpavyJ0+5M6Bjtztn4bM6hXaLz95LikrSJJICk68hxNupNOdj5UqUgBKQkBQCdAFZhAHKw/xGkuJ7AojsUhLpC1mYSlQB1EzAzG1Es7bCQlYbIQpAJUYKimTeLZcqYJF9SNRXI981u2zY4KEa7ljxxhAB1J++PfFcl/CA2A2kGPyyPEFXKujYvaSHUKUhaVgDKchBjNqDGhi965pveoqSifzPH2jP/ca0dImpmWS9rKZst3Kr2igi4IJB8iNKYZ5XOZSiQe8ZJ569KTYeywDzj76t6HWxhWwUStechUAGMx1OugEV0pOhUFYB2nX3Vlbg9KyoGLcWS4FHQgEwOXH76j2SCVTGg5VYd2EtB49pGUgzJIHgSNBw148aL3T2JnedXHcC1JQCZBvaeafuvQTyqCdhY8TlJMCb2GpRSrsyVKIIABJNhoNBzkjroLiYpGJwxzsrcRlHfAMgXgEkKIUD0Ai+kV1hGzEmE6oTYkmMw/KJ/rKt4JI/KNM3MOMyrCMoASRI0sI0jUkdBXPfXVs1aNcsCrZ0zlzu+aHsKQ8mFwUlImCY9oK1vJtw8DXP3VybCKum/8AsFDKgttKUJVJCQNLx9/p1tSFCuh08YKNw4Zj6mc5SSn2H27CZxCDwSY90fEiu3bfxZOzMQtNj9HXHmkiuF7BkkAfnp/Xb+6us7wPFOy3kgRISkdQpaQfdmrF10NWTH91+R2BfymVb8Fm3A272K4ykyn0uPt9a6XvkoHBOkcEz5cfdNcI2c6WnUqGqYPW3Cu2DHh7CrQoSFtKHWMp9/20nrsWnLHIvO4eBuUPqit7g7UAwwQqxgm5uYuo+QKePHxqvb37SWwpxCFZcwzZcsROYEjNBTJ8RaRrZXupjCXUXiFiPAkAjqIPvNM953jhwgoUoicovly3UYzJgqi0TwIrWsUY5n9Ret6bTPdh4/FOt9mVJS2qQDqqDqEwZmP0eE9acbU2K44z7a1FNwlRmek6jjAmNedUnZe1loc7QlRSVDOJuR0UeNvOBXS9hbRbfEtKkZgDm9oTJuJ0iTP6Joc6lB6ookZOS3ZQWMJ+knwzD76XbdayqaMi86dCn76tf4SNjhhxtxGjubMLAZhEmOs3HTrSLYWx/pbyEGSkElUctePEmBbnT8eROOvsDLdaUXLczCwyH1DvLIyjoVATfnrbhFW7DYdCsYwtSoWCopJ70JCYUEjQTKZOunSFQe+uQyiwSMyo4BNkj9X0orEbWQyUqJEJVKrjMBI0TxJv5xXNlKUpX5HadqM372e0wkugy47MBSbSBJWQNIsbakpESaqm5u08xWy5OckmDxtBEcLC4+EU72jt8Y93P2ZQyx7OeMxWfazEHLHdSYExEzBgc3xTy1YzOwJUHCpN4nxNtb+taMWO4uDFqTik2XbaY7B0KQnKl0FKgAPa/JJjgSTrpJ50i3kSrKrMIIyCDbQ/d8KNxm1zjGi2G1pcH4wmwQJyKvz1AAm8Ur30xKW1nXvG3WINzw9r0FMxJppS5LnVWUaYVPI/bVvdwxU0yoCUpbuepKot5UFjWmUMpLiEAqJypR7ZgxJVOnUgz8DsIM7SFgKGUJQBxIOY6A3mxrVN3TEQjVoD7P8ASV6ispt9Ec/m1e6soPU+ofp/QWbIcUrOkCSoQI1nh4ium7Dw6W2oHsoTE8yRqfE386r7IaaylIAUfaI5WHl41ZQkJRE5lLJMxFssH/iKawdVk17G7BBxjQwZBKUwNTHgI49ftpjlhKY9ozPrULqxeAU2j11PWomVEGCZKgY6R+z4VznuOe5UN+8GHFJBuCmI/rKKj7k1z7F7AyJUCQSTYgaV0zbayp4DWL+BgRf+9PrypTtNhATGp4n5+bda6vT5nGKixOTBGW7Of7DcyKBOiFXHhJ+yuobV2qHsEpoIIJCII5gpj4Rwrkfa5XXBzKh7zVlY3nCWezyKCwMsk2kcdJ1g1p6jDrcZeGY8OWMYuLFrrMLPEDj8+NdP3c2ykYdMImwGsagcI8a5NhMQCFISMoUdeQnp0qwbD2t2RUghxSUqnugQJHO2s6VOpw+pGvBeCcY88MWbFaKHmxfur1jgDcx4AmrXvVgi9hgUJklwZACO8Ugg8bkJJ8cvS6baT30dTDyUg5plPObqHj3qXbb3hUtaOyb7ApRBGUSSoydRpYQOnWo4ynNSRT0wi4ye4VszZS7pdaKQUmDEd4RHnGarNuC2EKVIBUDE6ZQCTfnJKY/qnrVR2TtdZUntHZ70ZSEixtrFXPc9g9k44YGdxQBPQ5Rx19q3UUPUNqL1EhpaVEu+WJCnGhY5UcvzoP2Cpt1cGHG3bJ1F9DpzHAX9ah2js/tFBQIypSBJ/RsZM6daZbsqGfs2m1AQSpajCVaAEHxMADnWVyrFS7DtLrULdh4F9DzylKIkhAUSFBUXk2nVUZgPGOBbbaXFxcFCgpHZTAkwqZSc3tcrRwixmLC2HQy4AllSpUpKoVlWsqX3TZIEkXueGhqzY3AYUMkMIKY9hxtIWLQfaGaJiJOlBOffz4K1aaXkpG+e0w00EASo8wY+wE1Xtztn2dfOqR3Ba6tcvmRHlUG9y8qioqUsgASpMSekT4xReygtjAqdCyUvC6TqhYJCSkA3ElJ51rxx04tu4uW8xjurgwnDPOKMlakonymR1Mp/w9KB3i2Yh9SUOOJZIIhS7DMQARPUyR4CrfsLY2Zhts5R3ZJNiSo5gQBykDlagvwgbtOO4dRbTKkiRHEDURwPK8a6TQKf8y7BdK0UPFbqszBxiQpI70suek5iDAHSrFuxsdtpsqDhdGaQrLlFrGBJOsiTyNVreRorxKwFIAMBMqiSUjQanXgKvmFwwaYS2DZCAPGBf1M+tF1E5KCV8/YZhhHU2kaduOVZS8up+TWVl9M0XEKwKglIt7dlSYgAXvxEeoplgsSp16VCMwhKTZYQJlSkn2QTljxvSxwqhBsEogmeMzNucTw4i1WFOAQ2kLSGUAwe9bNyJiJPI3qsjXfuMi6SobLHsZe8BckGZOg+2vHWFrAiMyVCLxHOfKar+I3zKUp7RvKCe6onMPVBIJ9PCvWNudoSCu5FgpJOukJCgPUVn9Ga3oinsIcdjCp5zIQMyrnSAm9+ZzFQgcBwCq12riAG8wlSiQlCeczKj6Ex+jVkweyWUqAClBShoVqQTrJIESSTrTRvYrUzkBI5nN8T0HpT3mgmtuCtTqjhBTlWVLbKxmJvKZ8xR6cM24XHUIcS2oIAk5zmkBWW0q4etd2bYjSgm92mA72gR3sxVqYzGSVZdAZJPjenf4jHwZX0/wBTm7u7uBSTGJy3/LtPqE/MUi2wGGsUiFB1rIkkiCJlQtHQCu8qwwOt6gd2KyrVptXihJ+IpOPrtLuVv+/sFPFFrbY5XhnUfVOkg5EkIKkjKdLkqkAkCDxEHWRROxcG3jBldSlwoCrt5RlCjzkSdDc6HSr2rdTDTZlKeYTKAf7qSBTHC7OSgQhKUjkAB8Kk+sjXtuw4rb3HPds/g+ZVCsMtTZ4pWCRI4yYVfzoVnAv4chLiFFBjvNnVRtqBKD1gaa1099pKUlSoAAJJ5Aa1SdubZBMnuoGiePievuGnU3i6jJPZ7hQwxu0DuGE5TITMxJVOsZiTeOXxtTXYeKKULVmQ2TlyzMnKb6JIAuDc8DrFIMDjErCnCREwmdBGp+eVA4jeZEwApR9J5RPwo/SlK1Q6Tgo80i37cxGGLK1OPZ3M2eEIJbnnmUBIHApNhYA1QsRt1aVqUwtxueKVEFXD2Zv4GaLfwmKxESjskH89QTfkcxnnaKgf3XKQMy2oKgCErC1Rz0Gg8eFPxRhD5nuZ2pP2x3Bdk7ebdUG8aSUpKiFgWlVjmCRrOhA4+BDbaTrCsjeHJS2VDLKSI5xm72XNlOkTN9ajxjyGbZEng2DYJyiNSJ4i5t4SaW7NTLgJUFlSs5INhlFhPjTKT9y2/ADho9r3Z0PHOsoaQ6khwlUJBCUiEwTYC4043tepcFvGlGRK15kL9hRBCgeSrkcFQbaVU0YsqsfZbTljW8lRIPmB5UKnaH1qBlkAqi0kmFEADx5UmOG1TETe7Hu8yMIXkO9jLiZMg5QTqMwKSFXkz01opvAKxD/ZA5U6kjUDT7taSKelhaOQBSTwuJAPIzNdP3X2alpsqUO+4QonjESkel/M8qXkWmglkqDoxvdXBgAdikwIkkyfHrXtNyf0TWUr1H5EazjW1H1BCzOkASAbeBpzsuzDTkDOpJlRAKteBNx5V5WU3L/lr7nRRHsxRdadccUpS0mAcx08AYPnWm0tkMJQhzskFajBKhnnu8QqRPWJrysoJNqVIuCTqxIl4/T2E6JCm4AAA9s8vAeldZi1ZWUvrf8AT9gO7+7JEIFSIQJr2srAyNm+WtZ1rKyqBRqo1ia9rKgfYVb0H+Ku/wB39ZNcR3pxawBCjcXrKyur/DUBldY2W7ejBoZweH7NOXO0FKuTmJiSZ1qvbk4VC8QyVpCpxASZEynI4YjyHpWVlasbfoyf3Alyh85s9te1G2VIBb7dacvQB6L62gX6VacTsZhtuUNJSQNYvYjjWVlYuok1o3H4/nKvsfvbVYQoBSRhyQCARKkXPjYelJ2FS86TrmV8VCsrK1w5/wBq/LKyfO/uSYk5VhIsCDI5zM0Q8ylDzeURLrc8/aA11rKymIxvkfbospexRS6AsFUEKuIzJrrPOsrKx5/mQqXIE4syb8aysrKUC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ecx.images-amazon.com/images/I/511TSA3KFPL._SS5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1430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9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</a:t>
            </a:r>
            <a:r>
              <a:rPr lang="es-MX" dirty="0"/>
              <a:t>Q</a:t>
            </a:r>
            <a:r>
              <a:rPr lang="es-MX" dirty="0" smtClean="0"/>
              <a:t>ué </a:t>
            </a:r>
            <a:r>
              <a:rPr lang="es-MX" dirty="0"/>
              <a:t>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AutoShape 2" descr="Image result for tale of two c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ale of two citi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RUXFxwbGBgYGCAXHBwcHB8aHBweHRgeHCggGhslHxsXIjEiJSksLi4vGh8zODMsNygtLiwBCgoKDg0OGxAQGy8kICYvLCwsLyw0LCwsLTQsLCwsLywsLCwsLCwsLCwsLCwsLCwsLCwsLCwsLCwsLCwsLCwsLP/AABEIAQMAwgMBIgACEQEDEQH/xAAbAAACAgMBAAAAAAAAAAAAAAAEBQMGAAIHAf/EAFEQAAEDAgMFBQQECAoJAwUAAAECAxEAIQQSMQUGQVFhEyJxgZEyobHwFCPB0QczQlJisuHxFiQ0U1Ryc4KS0xV0k5Sio7TC0kRFY0Nkg8Pi/8QAGgEAAgMBAQAAAAAAAAAAAAAAAgMAAQQFBv/EADIRAAICAQMDAgUCBAcAAAAAAAABAhEDEiExBEFREyIUMmFxsYHBBSOR8BUzQoKh4fH/2gAMAwEAAhEDEQA/AOROQCJkjjH2GtEvCpsec2gOpsBeg1MqF8qh5fbVRk0Pkgtt0Hnx1+Net4qLTaggocSK8zjy8RTvXn5ApDR8py+0Dy5ihm3OE+lCZ7aj1rAsc+HOiXUzRTjFh4UPk1sHYFvvpd2vX316Xeoq/ipFaEMm3xHX5+fKsLgPzwpaHOte9qOfvq/i5E0IOC4vIrA8DaRPOL/uoLtBz4ViXR09aCXUzZaig36QRxt4UcxiUfngdCD9gj3+lJVvDpWF0dPtqo9TkXDC0xsbPPpPHzrxDqZvfpPj0pUhxPStg6Pzqb8bPwDoXNjYYkDl61r9ImdPKff76W9qnmPWsQ6OY8JpT6mbDUUPdmLOQnmrnwrTaOJBUAeH23vfwpOHkxqJqNTg5j1ofXn5D200OG8cgdfOOfKtl4tBGU5rfpW9KRpWI199eh39KreaTB24D33wbAGeF5mnGDZCABN/yupqsTRWCXC76RFJlKwoOh6caOXvrKgGG6V5QDdTF201hJ7sGDxpe9iCrXhoBp19aJx/Hh3qDZF7mOtEhMm+B65td9ljCpafeaSWlkhtxSBPbPCSEkCYgT0FCnebGf0vE/7dz/yqLap+pwo/+JZ/5733UrmiEpDj+EeL/peJ/wBs5/5VurbONCUqOIxQSqcqi64AY5GYPlSUGnWP2+V4NjCplKWwc8x3lBby0EcQAH1iOPwhDdzaeOBCS9iwpWiS46CfAEyagXtrFgAnE4gAiQe1XBHMGb002xvQh7Gs4kJcSGlIVEgHuEKEEflEi6v6vK+i96wcVhcSWhmZSO0SCAFrzuLUtIiEFWcKtYKki0CoTcBXtXGpVlL+KC/zS44Fc/ZJnSs/07jP6RiNJ/GL0566daMwm8DTWLw7yEuqS0jKrOuVKJ7QKUJJCbLnKDEg6TULO3UpfDnfypwq8OnQKOZhbIURmgXXmiTpFQhCneHGcMS//tFffTTZG2MWsLcXisSUIUhOVLhzLW4SEpHklxX9yLTIH2XvMlrCnDqQVyHyFTBbW4jIlSDrEZgpNgQRxSKafg0eazjtYyoxWGcXeIQA+2VHmkKdaB/rmoQN3n+m4dSkF/EIdQyh4pKlQUKUEKjMScyVEGQSCJ0KTNUO9GM/pLv+KurfhX21hnc7zKg5/FFtFYNpW4lKEiRc3dUY4NnWBHK8NtpIwvYZnW1BTqj2cZXQ6hCQlzvCySk8FWUYg3NJ2URnejF/0lz1/ZWHeXF/0hz1H3VmP2k25hcO13+0YCxoMhzuKWSDmkWIGmtT7Y2yy61hUIQpJw/dzZQMzZCFSRmIz9r26oiD2g61ZYP/AAkxX8+v3fdWfwixX88r0T91OEb0tf6QOLKXMikZVgTmUSAHMv1uZkHvZcrncMRbu0mO1E/Q3MP3sy8Sl0EwQEpQ4iCZkqlY4RbyqENhvHif54+if/Gs/hJif53/AIUf+NG7b2+h5xC0KdSgOIWGSlJbaCQkFLfeOYWMAhIgCaXb0bRTiMQt5AUAvKSFE+1lSFQCtRSnMDCcxgQJtUISDefFfzv/AAI/8KY7C3jxC8Swha0qSp5tKkltu4Kkgj2OImqoDTPdofxvDf27X66ahbMYLUd4KmTpprai8M2haoQTpx6daXIVCBa9wPUz93nU2BPenQ0DQ6LLQlAFeUMnNHGsoRliHaToUfM0KfdUj+gBrRKSfCfj8++jQlhe1h9Tg/8AV1f9RiaVim22PxOD/wBXV/1OJpVRC0eGsrcVdt0Wg3szaGKatiW1MoSse0024qFLQdUqVdOYXAFiKhVlHSmvMtdE3NxS8a4W8YBiG22cStDr4UshYQhUFySopSUpVlv7R5xQmI2M2dmNFoMPPuY7sA60HBYoC0o76U3zKFwNCBNQllGy1mWuo4zdbDDGbLLbaF4d5f0d0BYcC1trKFLK0KgKcbUhYAIgjpFe4zd7DJxmzGyw3/GHnA4EFZaWyXOzRcqs6kZswSRByyKhNRy3LUuGfW2oKQopI4jkbEHmCLEGxq6br7NYdx+MbcaaLaGsSpCVZwhBanIe6c0CL6zejtjbJwr7jrTaMIrEwwWWytxLDySnO6lpSlSl05kCFaQYAk5YSyg4jGrWAlSgEgyEpSlCZ55UgCY4xNCgVfvwVqUnE4lNxGDfJB4KQnukj85JmDwo3dxtOOwS3cYhLjjOLwyEOqGVTiXlBLjSlJhS8oOcEmROsWqEs5rlr3LXQt6dkYfBpW6lhDmfG4hltKy4W2m8OrIBZwKU6uypUo2BgCi9ibv4bFYJeKbwgzNvkloOOFbiG2UOKbbldyVqN4Kg3OqheE1HMoryKv8AsjZmGdwH0pTGHC04paCFOvICm0Mh3Ij60/WEyATPDWtcFu8xicIyphA+moa7ZxkqWU4loOOIUUDPmDiQ3KkpIkK7vIQuyiAWNeqFdAxmwMOpjFKwrTK3GXMT2zSnXA4002crTjSSuHEJgqWVZr28KAqoVZHFM92P5Zhf9Ya/XTS2mW7P8sw39u1+umoWwMjXxPxNE4RJNRhNh4n40TgF5T0+f20DGxDkzH7aypw6n8741lCN2BMRgkzYwPDWp2sBoUJGmpM+617fCp8ThwLjidKNw+HJCfDX1qnKh0MaaK5tc/VYP/V1f9TiqVgU02p+Kwn+rq/6jE0uCZsBJ4AcelNOcaUdsna72GUVMrKCpJSqwUFJOqVIUClaehBFPN9d1k4IYYtuFxDragpVrPNLKHkpgeyDliZOtTbl7CweMdaw6ziEuqQ4paklAQMgWoAAoKjKEpvOqjyqyC5je3FIIyLbRCVpATh2UpAcjtO4GsveCUgmJIEaVDgd58Qy2httaUoQ4XUgstKhwgjNKmyc0W6ACNBBOG2Szin8Ozgi4lTshX0hSYSRJnMhA7uQEmxqJrdlxScWVLbQcHZ1Ks0+32fdyoIPftcjnpUIZsjePFthtlhSYD4dbSGWlEPHuhQlsnNoBytyFPW07bQUxhsT3Hi8j+JhWRw+0pALJCJ1hMCbxN6S7N3aW4wnEh9lpBfDAKy4CHCM49hpQAyic026UJsjAvYhakoWRkQpxxSlkJQhHtKURNhIFgSSQADNQosbStsoJKcI+kqzhUbPSArtQA5IDEKzAAX4eJrRkbXRljBvDJBb/iAHZqBJCkAMgIXKlGRxg6gQNgt2MS6pnscQhxD7paQ6lx1KQ6BmyLCkBaFEXEpgjjQDzamnGwvF5kKXlWppxwlASoJXKVJSZAkiAQY41CB+xsDtXCqWtnCYlK1pKVKVhFOEpV7Q77ZsrjzqVTW1iWv4piAlledttODKGwv88tpbCVK/SVJo5OAw/wBDTjDjNoBo4n6PlhJUCEZyqzsZYtztXmG3VxrpSWcYFIW2XmyXngS2F9mSe5ZSDGcfkzOlQgOTtUl3PgnnEvOdq4heCUpBdiC4Edn3Fm8lMTN6hxu8G08MGw6hWH+u7Zsqw/YntEBKZT3RKQjKgpHdykCKhRgcYUhYxZ7Psu1U4XXglCM5bSVSkKlakwlKQVGQYigNvYJ9CWVuu9s06FKZcDiloMEBwDOApKgcoUCAdOlQsI/ho+UlBbwxQXS8UnDoKe0IgqjgYEQLUG/vG+pxl1JS24x+LW2nIr2iqSfyiVKUb651TYxR+L3fZwzbJxbrocfaDqW2W0qyNqnIVqWtMqVBOQacTetsTuhlQXk4rDHD9otCXSpSc2SPyQhV4UgwCfa6GITYDXvQ+Uufi8zgcSXA2AvI8pSnEBXBKipXUBRAImkZq2jcN/thhw9hi8rLDfaKCu+guJN24gpE62kTFAv7rrSyh4usZHEOrb76gVhme0ygoFwUkAGJ4VCbFeJpjuz/ACvDf27X66am2vsFzDD6xTecFIW2FErQVJzpChlA9n80kA2N6j3cj6Xhv7dr9dNUX2NMO3KPMzy4/tolpjNprH21vsxP1QsTOvIXPz50Xhm7mlt7mmMNkC/QzyFZTkAVlVYWlAeIdJMHgaeYBdkj51pFi3YvbWnuzFfVIPj8TS8vBpwMpu0j9VhP7A/9RiKl3axTTWJbdfz5WznAQkLJWm6JBWkZc0E30EcasOH2Q4lCEdq2UoBCc+FacIBJUQFLSVRmUoxPGo8bh3WwDmw5n/7HD/5dOWSLezMDwZEraM2lvWjE7O+j4lTisQh8usrSy2hASU5VIVlUIzGVSEm8XNBbgbZZweLGIfLmVKFpAbQFklaVI4qSABM9a0VjXZj+Lf7lhv8AKrT/AEg7BP8AFrCf5Fhr6D+a60doX6cvBmwdqN4VL60KzPZQhkLblJTmSVKV3u6ohIgX41Zdq7y4F5W0FBx1BxrbIP1MhLjakqcMZ/ZUUSOMrPKqkdqu/m4f/c8P/lVh2i5yw/8AumH/AMqrsrQyz7L3gwuHwasMzinEKOJDvaKw+cFPY9ktJTmtKpIjQAXmkW7W2GWFYppef6PiWVs5wAVoBMtryyAqCBmTImTGlCHHucsP/urH+XRGy1PPOBAGHEiZOFZsPDs6pyS3ZaxybpIsG6282Hwf0dntFLbTixiXnQ2QO4goQ2hB7xJkkqOXgLxNVTeLaisQ8VKUFhMpQoIydzMtYlMC8rPCrSjYT3ZuOFLUIzf+hZI7om5Bt5TRTm7jqVJGVnvTrgWuU8FGlevj8h/D5F2Ebm02P9DpwnaHtxi/pBTkVEFvs8ueIzD2uUcZphuZvmzh2UNvoKy0/wDVm5AYfGXFJI4jKkEDipU/k0W1sNwrUjKxaP8A0CDrfSZqRvYiy2F5cNBy/wDt44qCdQY4z1041H1GPyT0MngTYfeBhYx2HXmbYxAZSw5BV2YwxhgLSLlKkWURJm8GgNt7VbODw+CaV2gaW4645BSFLcgAICgFZEpGpAJJ0EXuz26ikuBEYa6VGTs1Y0IFhqRfXQW51Gd1zDhjC9wn/wBvXeADeDCeXejnVfE4vP5K9Gfgrm3Np4faCMM44+MPiGmUMOhaFrSsNzlcQptCu8QbpUE30PGo9t47CnAN4Zh0koxbywFpUFdmsBKVKIRlzd3MQNMwAm9WFe7H4u2F75A/kTgiUlVr97SLeOlQYjd4JDp/iUtxAOGcTmlM8VW4i/KrXUY/P5J6GTwYN4sKNts4ztx2CEIzK7NyQUM9kRlySSSJHCNYNqFXtdj/AEfhsKMUyOzbfQ9LDilkOO9onsVlkEEgAGVJF7zFKseOzP4nCKBEg9koeI9uxFvWhw/rOHwtv0F8P/yU1ST3QLxyW1DHe7brOIw7aVLTiMQh0hL4bU2s4cJhKHiUpCnJI0kDKb3vXt3f5Xhv7dr9dNMO3H9Hwn+Bz7HKlw+KKFJWnD4VKkkKScrkggyD+MjUTepaLUJeADZzhDSeV9PE/spgxqPChMOwUIA9Y9ePQxRmFF9KU+TRG6QaKyvE6V7VBCzaK9D1p5shJLKfE/Emq/jbzPOn+7M9iONz9g+yhzbRG4fmGvZ21pJvG5AR42+fAU4W5wpNvOklDcfn/EHjSMSepDsvyOhPikwjNxJHl8/dQmfur8PtFe4hSlgACBaTwsPs1rVnD5QTMyBJ4zIMCthhbtm5R7Xja3lw8PhWdkZAtFvu+/31K2PdB1Px+dKk9NONvPp+yrKohThr+Ok+n2H51f7oMSpRzBJNgSBoOnmKUNp56Tf7b062Xs9LqG0n2VuEGLGwcPGeVKyv2jsK91lzS04MHiodSUjtJGS5GQE3zWsY0OlMNoYR/tWRmSSSQO5rCFTbPy6jhSTYu6LK28OvMsF2ZEju9xSrW5jjzon+BTWUELIPb9mbA90LKZ8bfGuW3DVz/wAfp+xotjLB7OxPbO+xI7P8g8j/APJ0rMHh3/oonJlJbiQQfxqYvPMcqCG5oTmIdUCH0t+yPZUpIzTOozTHSott7tlhjELD61ditKQmICgrsySb2Izn061Xsk0lLx2KcmXTEHEfSGxDRV2bkXUBGZueBOoTHnSzFreAekN+2qQFK1yI07vKNY1o7DbpYUoQezWSUgz2qwbgH8/nyofF7tYUKIyrgJk/Wua/4qyRlBOv2/7BgxUouFOHV3AA5AMng2vW1rTpN6GxuIeDmLSEoJUlOfvKAgNwI7t7X8Zqw4HdHCqSCQu2o7Vev+K1LdtbtMNleXOe6SD2q+R/SvB91Njlx3X7fW/IxSt13KHt9lamELUEp7iFJyqJMKABmUjnPiKrKG9DwjlHTlerNtdghByQkJEASpVilSgJkRoLdelV9ycpmOH2GuxhvTQjLyaFq4+fnhUnYWvfmf3aVsSJB93vqUKtHOjAQN2H3R8+VTNAA2rxS58NBWqDerKDUi1ZWCsqEsBxLeYxAmtsLji03lFz9nP561o+kz52qIpFE1fJak1wYvFrNyeY8rmt3cWpaUpUZCTOnG9z5Eio1J99btt6E+758KlIHc8UbeFDLv8APz6UZktUa0W+HzHzFRMlEQsPKsKvn5vUmY8fWtFpPvqEolAkE607ccyYdkpMELJkW1Ch9tIWiRPj8mrTssn+Lf1laf2bn3UrL2f98Dcfcsux8XiA3hQhlJSASk5wCruK1/NsSb0Zh9pPZQCxriVGc49oLV3SOEEEZqH2HiYawg1yoA/5ahRIxFhGn0hZ9XFx8a5U61cfnyzSltZONpPkKBYEfSU/ljUFBCfUDvaXoXeDHuKw2LSWikFxEqzJIT+JsRMmbXFu90ohzFCFRr26T+ofnwoXbLs4XFTYqdQY8Ow+6qjFak68flFSRbsBjVHsxons0+fdBN682qsH2SJNveD99BbPxENIB/MT52FaLeEp4EC55+FZNFSsmlXsEKtxV8+VAY5YW0sjRKTHprRL7wgiYmdQZ6cPCl6kgNuQZBSRx4THKigu4xlF2goqSqxiRfhZJGsawaruJtmBER+7gehq245R7AxwMeiUffVW2uLrP9b/APZ9wruYXsZ80e5C9ANboNvn3VG5XqF/PzypxnN8sVqwklRqRauv21oyYV5VCB4FZWvaCsqFAmJ186jgAdeHGsxQg/Pz8moXHTB+fnSiLCMvp8/trCDUYNvOpInX5uaplmLVA8L1ovS/CpMs++hwk5FDoR6D59aiKJUJmtlItU6UaieIPuT91aZ+8BHOqCoHcsOGo+Y40/2eTGG6Fw/8tyk75nl8/uo4OlLbRTFs0TfVOU+40E1apBx2bLTs1X1WG6oT0/8Ap/tonDpOTqX1Aebq4pFhtqAJaBQvugAwnWEAW6anwFFN7cSEjuuT2xV7PDMpXPUSLdKxSxyvgdrQ5hWZSBEh9PG0wn3aVm0UzhsSbWWn4NaecUsG2E5lEodBLoVGTgAgERzsbVpidtoLT6BnHaKlIKCNMnp7J9KD052tiWq5LlgClSEJCrhKfgOnhRuBwiXSZ1SSmCJv66CoNiYAhKVBUSlBPQEA+dNdmbMzErzFIOnWK58pbumFkkkrugbDq7LMmNLaTHz9tBPYQhDkWGRXdI6Ei8yDr61aMVskK7097n+6q3tJhTLboIJ7pnSLyB1NVG7+oEMkZ8cnPser6ojhm9xLI+331W9r2Dg5JPuK5+yrBtWchSL3A/42Y+CvSqxtzEJhRCgZBFjOpX94NdzCisz2BnDH7qxtWlTITEzwBvw6DzNDK+QPhWlGaiUrE/PGpmYUaHSlUaaSZ6fdUmDVe/XrVFB2QV7UMisqFkGNMX4TwoN1fz66eVFbQ+2lC3NU8Ytw5/s9DRoBugpzEhIvc8BROBxJVmzACOHv+FK1yteourTlPDSiMYsoMQnSLacL+NSiKT5HrzMJBSRpJABtabkaUuWuTbQj4lINvStMBi1KTE8TeNCY+fkUDjnCFkAmEkx7vX9lVFBSkqscIdE+0NAOtifvoVzFAKBB4RcWsVT9le4t5IbSfyoAmONj486EWAq8x4Sft1++rSJJtDTD3Pnzn0pwtgFDQ0kLnyAPrMelV3CO5QBqJ8OdunD5mrEcaj6pJ1yqJiDlBiPMxalTTvYbjdoJbhtaVrUAChPhYGIP94UTjMTlYWpJ/LUoHhdRgjyNKcYoJ7MqhKSiANYuDpy68o5Vp9KGVaUHvKi2aYInMZ0k2tzJ5Up47pjNVWhZgMSc9u8o2EnMTxv5/bVoVs0rZU/nPdMFKhfUJVeeBn0qm5FJMEWi0EEX0uJB0PnV6azDCLCjJgTN7yk+4Wq87caorFummdA2O8VoZaRrkSCroE3+BpztHG9kUNp0TE/AT88qRbGdSy0hajKi2IT4ga+FaJcDqwCZKjKidLERHzyrhONyfgbKFyt8IuWFxYWkWPpSbeTKptxJsrISkxyH7NKb4RxITGgFLdviWnDySSD4A0EX7kZsaqfByHaOHIClZlDTjzUj/wDr1OtVraji3ULshIgq4zCQlQva5n3VatqnuwOIIPq1VYxCe4oadz/sR8+degwcDcyPSU5QBrJ+wf8Ad7jQziQNDWj64AHICRxm594UK0zCB8afRnJs1uYrRrkOFQFc+tT4QyrrUoqwwINZW4B+ZrKogLtVNh40rQ0nOSTeAQkcTpOY6Cfsp+6qCCTbwmqoHjJy2ufECbUcQZ7USmB79df3/trfHYgK0g848abpYzJIQ3mUbXvPkTxsbaVDjNhKSnOqEJBAVEcfMelVqV7hPFKthXh5FwDHurx1BUZEmpMYnvBCZy6xMwbTJ5caf7P2MhtCXSkLIhQJVY2khKRxHWpKSXIMYOWy7FeffzJCTbLr+6jtjYdL0pQFZwBFs08+6BM+dGbykKTnIvFiD1gjwiKK3A2eXlqhYSQISkFSAdLkoIURY2kTQymowcmFHG3k0i9SMioUIKbKB4EE3j599GbPjKo2k2vysdeHPS/SrLjN1kuYrK2qAUEqgknu2/KWZkxEnj6hYphTClMzOUAiwibxPA3TFKWaMlS55Hek48lfSUn2pVqDqTabSek/IrXDYElSk6wDEDiASk/C3WKKS6lLiogBVyn+sASBPWbCswuJymRBSNSb+zAk9dabb7AxW+5mDw7i4UhsqAiLWtBvrbjyvVsfUr6OvNlzXzRYTInppGlD7HxCQQpMpVaxCQkCDppm4dbgiK3edQAcxN1kqQCdCZ5wIHMGseSWqXHBrjjqLplkZMtoGpKR6QP2UfsxICxOutLEPEGLDKIAA4DSTxNe4tag0ogkEkC2vl6RXOcW9jRtVFwaxQ0Ch60LvJthpplYcWEqUhQSOMkECwrlzmPLRzZlZk3BjrxOv7qX7/YlbjpdHsLAyKF0lMJiDyvfqTTsfQ+9W9jJkaW5ttXEuqA7LIoZdSbzKJgzGoTryNV7bWEIg5iSJ93X5i1S7AxpylJMjMFEcQAQTfiLX5U22zsZQJcWoBHdIBUSqSkKWNIsc1/0a6qqD0meT9SLZXsK8VKgieF+ggfCjcaInLBywD48uvCjdyt3C/2jy1pQ237WYkD87UX4Gwvb1zbrX0Z1BOUgKSoxbkRZV7iD58Kv1Fr0rkCKei2Gjc/EJYDrmRAIkJmVQemk9J99Jg2lJBSSoRxEVddrbUzYdDhddUkoDgEJgi5iQm5TpzqhYbEFajykmOAm9LwynJNyGZVGNJDLN41laB1HOspoo82k/kKTE0DsnAoWslYJk2Gg8zxJ5VLt/wDIHOj8BhVttkgEqPBIkgcBHnVt1EuEXKXF0O07FLWISACkOJBazq7pKjAhU2JvaeA0kVado4JDDRaUM5cBCk2meekWMRPEVX0H6dh0sKJbebUooJmROUgHxWn/AIqU4/eV17D9qVJEOnuBNwcsHv8AtXiTPMaRWB45ZGrfHP7G2GTRar/zuQN7mOnTIvMJMLGblKdLAgj1qfbDC2mQhBINgRAMD8oAxIkdag2dt9xTyHciUwA2lCLWyxeZmdfEceLTe3FIUhCkqVlCblVzwskWmeZ048q0Xk1pS4FRWL021aZTm1OPK7O6rGQDJI4QOF4jkTXTdx90iWwtPathSobUpAIyZUnvJBBzhRcTNgYPlX92XAhkvDKlJcu4U2EnupUeJ048Z8ei7B31cK+wdabUoIBT2XcBkK7sKJANgNYv5UvqckqcYrYRFSXujuz3FbuPBSXUQs5SlSs9wkyRCDYiYkclcYqiYvdp7tLyVKmY7sAA5QCZEAA+JVVuw+0Hic/aKvw4f4TMeXrSbejejI+yCDnKFArSSQdbRwgxIGs8LVlwueqo+B7tbT8lGfbyulspSpaVZCTHnA6czMHjagsWVNumT3ZBtyM8NDEe6nu2dqJCgQpSyskwbgHUkSJGvXXpQTrzLjZLiC2s2SpIICoI/JFj83HDpRk6VoW4rhMMwZlYbKj3kSJFokg8bGAT6U8C2w0oZE5QIJBMzN5MibjpVU2a3mfa+sKimQBkKbQQb6casriIbc8VfrT9tIzJWkaMctnsPMK9NylIHMEknrfT99VjeffDsz2TYCvzzY3mwGotFb7xbWDDJTcLWCEeYgnwEg1zVZoen6ZSeuX6Cup6hx2jyM8XtVa7k2OoOnp86VPtzeZ3EJbQe6lCQMouJAiZN/fYetI83CvfCt+iNp0YvUlvuG7HxQQ8hShKQoTxt51cN8toZjlJBiw8CI+Cj76p+yGczqRAIBkg2EJuQTwBiKl2jjVrUVmAFEwNfkdKCUE5p+A4Sag15Onfgy2E8ELdUtCEqHcCrKhQstNu6RwOhzKFJ/wlbMfUsOKQqMtzIMx1HdJiTblQ25u0suHUVHupXHT2Qbnh5mLVZnnS60UpXKD+SeZ0KSBKTx0M/HDJyhm1M2RxOWLb+hANivFhtxLjSmy2e8EAFKYydllAymEZh2ljp0NVnaWz2fabSEKgSBYEcyOdPcXvKrCYEsNEryQntdAnNIACSLFIFtbg6cKcjFkvZTpkt7v3eRp2JSbbfH5ETqPtfJ72R/NFe1NlPz++vafQFoYYTYjmKWEtgd2VEqMAWtPGJ5V5gscmYIykmVTxVab8TPKZq2/g3wBeXiEhWU9mOE6mNKRbY2QvC4lbeUg5c400BiZiCka+R5VneRPI4M19Nk0P28h2KwoR2au0hebK5lg5ErBKSo6ZgRMHgfWpbxO51qSlMEnMsiAgKKUzc2FiRPxq6bs5VPLQ8gOgpAOY2KlZSCRxIAVfgTVD3qbKHjhwSrs3FieaSUlPHjdX94VOn+bS+SdZJt2EbHW00O0JzqEgAiBeLgnXkNOOljQW3MQpwSfTiB88eMUfuoltS0N9z8YASviDmNraCAPPhV92/uWyHA837CCjMmLLWQFApIGnszPG15ABTzRxzqXIlLVBJALIaRhmtnjM4tM9sZhOdfeKBpYT4QOcEVVvDvYPEttpIW8CJictwCALaQTJ0kdKsW57hO2kotCwo/8ALInx7voTSp3aijjFvHIV51Q2ZGQBRhI0FognjB5mVwbTcfpf6uyNK9uxezs50NJUDINrWJ5+F6re/LbTuaICmwJSo3CwCFj0AJ6jxq3s7yqGFQTlSrVKXEQlUcELBgmOOnOudb0BSsR257Ml5RUEokA3AggxCtCep8RWfplLXb2GTtx4sQ4N0pc+sIkQkFWgk3J8vsq1Y7Zg7BYlCypIcACszt4CTlA+rSfaBJI4GJiq67sxZLiSjMQlJETASDCr2uAY8RVi2biHnfqW21JcKYUoJSBCbEqIju3JJUJ8Trty9mmTF7U4yK1h3VJfbS2YUgATwUdVTbSfsq2obzJuogG5FudweZB+/jUeI2Yy04ks5kLjMAe8hSTOmbQ8RBt0ojDvKBzGIVE3T4TEzyB8uVIyZFKmhsINcsE3h2K3ichKloKfze9IMc9D1HvrmeJSAtQTMBRACtYBtPWuxKeVBMjT84ffXHsQsrWpR1Uok+Zn7ad0cpNNPgy9ZBJpruQxXoNSBBBg15lrZZjobbDWEJW5+URlT00JPwqZnZfbu5Jy2JHW/PTQzS5oOZSlKFa8jx4e6ul7gbAC0NPrT3iAETwToVW4kC3hPGkZprHFyHwWpUS7v7FYwjLpdL2VSe8SAUwNTAAKR3jeTaOtVTaW2WkOThilCU3AEj5PG1/Cu1YnCjIR1H2egmB4T41xHfPZgQpbqLBxd0+OZQjlYGRWXp5rJJuQyU3Fe3sLEbYW6hbRAIWZHO1wJ9bxxPOvNmKzOJUbgpI8PmKZboYVCswzJzEiRAKojwrXEbMOHfKD7JGZJA1BnnyNq16lbihNN1JhQZHKsr0ODrWUVjLLZuBttGFdcKiO+kBIiSSDMC4Enqau+PLOLTIOZyJHfP1ciBCSDqdbXrhm1sXlgAXB1Ph0ozd3eVxDghSjzk+4a9dfKsefpXJ64vcZicNW/IxcxK2MQWnBlWFd9Fr6aXumBI6HWit90MPYXt24S8hIBEZSUyAQQeIkxerFs/ebDYhJbdhQ4oX3ik9Cbi+h99AbV3X7VCzhVBQIP1ajBgjQK0JvYn9tJWVa05pxa/ozZKLcGuUzmGzccG1hWUEjxtNiNeN/U1bcV+EXEFoIQshVgVET3dLXgE2uEjjEUh/g2+z38QytKR0m/WOEketa4vbpURYKgaq6crxwHCuhKGPJvVnOi5wVPYuX4MkZ8ejFOuNpBBCUlYClZklMhJ6p017wMRXUsNspDK3FIlGdxayQcsqWoq4cLx6VwPZe0VrIQlACldQJN735R6e7u2zu0+hJ+kEdolvvKB1CeOmsa8JrlfxGDTUk+dqHYg4w4FJUStJJkGCDwvI6VzTbGy8j2UkDslECdMq+8ggTrGYH9lWXcrbHbNpMmFjNESATrJ4XqXe/Z6TLhGqQk3gHKSRI8Cus2GcsWTRI1RilJUU3ZW10s4orWjM1mCFJAnukd6Oosr+6KtOKcw+GK3WzmStAKct5QSJI5qhMHx60iwW7OHKPpDjjwBuG0GYkXKhClJSNOd9YvROI2GG0doh1LjJGYA9xQ4yCTlnnoD5Vryem2t34+5W8pMS7V2g2FNuJBAIAUIvxER/dSAdLUIADdEBJN8xjWbx1v8g0VgN2HXFAlQbHaElSxyUTASNZk8QNQNKdbw7JTg2AgLTBAOawjMYunUWBuJ4U5zhBqMXbCi0/bLYSJTKTK0EnrJv5VRto4ZKH3MwlIWNLWInx4+6rS2RwdSfX7qTbVCQ7llJS4gAkcCCcpvF5I9a1YlTZkzq0gPaGDGWUC0A3uYPXjwqTc7CIdxbSXCAkrAIJMn+rH5XwimAaJbSAkqJAECSdO8ABrabUTsfd3EtutEJ7Naly2lUSoiCBGoAGY3jToJKUlpavyJ0+5M6Bjtztn4bM6hXaLz95LikrSJJICk68hxNupNOdj5UqUgBKQkBQCdAFZhAHKw/xGkuJ7AojsUhLpC1mYSlQB1EzAzG1Es7bCQlYbIQpAJUYKimTeLZcqYJF9SNRXI981u2zY4KEa7ljxxhAB1J++PfFcl/CA2A2kGPyyPEFXKujYvaSHUKUhaVgDKchBjNqDGhi965pveoqSifzPH2jP/ca0dImpmWS9rKZst3Kr2igi4IJB8iNKYZ5XOZSiQe8ZJ569KTYeywDzj76t6HWxhWwUStechUAGMx1OugEV0pOhUFYB2nX3Vlbg9KyoGLcWS4FHQgEwOXH76j2SCVTGg5VYd2EtB49pGUgzJIHgSNBw148aL3T2JnedXHcC1JQCZBvaeafuvQTyqCdhY8TlJMCb2GpRSrsyVKIIABJNhoNBzkjroLiYpGJwxzsrcRlHfAMgXgEkKIUD0Ai+kV1hGzEmE6oTYkmMw/KJ/rKt4JI/KNM3MOMyrCMoASRI0sI0jUkdBXPfXVs1aNcsCrZ0zlzu+aHsKQ8mFwUlImCY9oK1vJtw8DXP3VybCKum/8AsFDKgttKUJVJCQNLx9/p1tSFCuh08YKNw4Zj6mc5SSn2H27CZxCDwSY90fEiu3bfxZOzMQtNj9HXHmkiuF7BkkAfnp/Xb+6us7wPFOy3kgRISkdQpaQfdmrF10NWTH91+R2BfymVb8Fm3A272K4ykyn0uPt9a6XvkoHBOkcEz5cfdNcI2c6WnUqGqYPW3Cu2DHh7CrQoSFtKHWMp9/20nrsWnLHIvO4eBuUPqit7g7UAwwQqxgm5uYuo+QKePHxqvb37SWwpxCFZcwzZcsROYEjNBTJ8RaRrZXupjCXUXiFiPAkAjqIPvNM953jhwgoUoicovly3UYzJgqi0TwIrWsUY5n9Ret6bTPdh4/FOt9mVJS2qQDqqDqEwZmP0eE9acbU2K44z7a1FNwlRmek6jjAmNedUnZe1loc7QlRSVDOJuR0UeNvOBXS9hbRbfEtKkZgDm9oTJuJ0iTP6Joc6lB6ookZOS3ZQWMJ+knwzD76XbdayqaMi86dCn76tf4SNjhhxtxGjubMLAZhEmOs3HTrSLYWx/pbyEGSkElUctePEmBbnT8eROOvsDLdaUXLczCwyH1DvLIyjoVATfnrbhFW7DYdCsYwtSoWCopJ70JCYUEjQTKZOunSFQe+uQyiwSMyo4BNkj9X0orEbWQyUqJEJVKrjMBI0TxJv5xXNlKUpX5HadqM372e0wkugy47MBSbSBJWQNIsbakpESaqm5u08xWy5OckmDxtBEcLC4+EU72jt8Y93P2ZQyx7OeMxWfazEHLHdSYExEzBgc3xTy1YzOwJUHCpN4nxNtb+taMWO4uDFqTik2XbaY7B0KQnKl0FKgAPa/JJjgSTrpJ50i3kSrKrMIIyCDbQ/d8KNxm1zjGi2G1pcH4wmwQJyKvz1AAm8Ur30xKW1nXvG3WINzw9r0FMxJppS5LnVWUaYVPI/bVvdwxU0yoCUpbuepKot5UFjWmUMpLiEAqJypR7ZgxJVOnUgz8DsIM7SFgKGUJQBxIOY6A3mxrVN3TEQjVoD7P8ASV6ispt9Ec/m1e6soPU+ofp/QWbIcUrOkCSoQI1nh4ium7Dw6W2oHsoTE8yRqfE386r7IaaylIAUfaI5WHl41ZQkJRE5lLJMxFssH/iKawdVk17G7BBxjQwZBKUwNTHgI49ftpjlhKY9ozPrULqxeAU2j11PWomVEGCZKgY6R+z4VznuOe5UN+8GHFJBuCmI/rKKj7k1z7F7AyJUCQSTYgaV0zbayp4DWL+BgRf+9PrypTtNhATGp4n5+bda6vT5nGKixOTBGW7Of7DcyKBOiFXHhJ+yuobV2qHsEpoIIJCII5gpj4Rwrkfa5XXBzKh7zVlY3nCWezyKCwMsk2kcdJ1g1p6jDrcZeGY8OWMYuLFrrMLPEDj8+NdP3c2ykYdMImwGsagcI8a5NhMQCFISMoUdeQnp0qwbD2t2RUghxSUqnugQJHO2s6VOpw+pGvBeCcY88MWbFaKHmxfur1jgDcx4AmrXvVgi9hgUJklwZACO8Ugg8bkJJ8cvS6baT30dTDyUg5plPObqHj3qXbb3hUtaOyb7ApRBGUSSoydRpYQOnWo4ynNSRT0wi4ye4VszZS7pdaKQUmDEd4RHnGarNuC2EKVIBUDE6ZQCTfnJKY/qnrVR2TtdZUntHZ70ZSEixtrFXPc9g9k44YGdxQBPQ5Rx19q3UUPUNqL1EhpaVEu+WJCnGhY5UcvzoP2Cpt1cGHG3bJ1F9DpzHAX9ah2js/tFBQIypSBJ/RsZM6daZbsqGfs2m1AQSpajCVaAEHxMADnWVyrFS7DtLrULdh4F9DzylKIkhAUSFBUXk2nVUZgPGOBbbaXFxcFCgpHZTAkwqZSc3tcrRwixmLC2HQy4AllSpUpKoVlWsqX3TZIEkXueGhqzY3AYUMkMIKY9hxtIWLQfaGaJiJOlBOffz4K1aaXkpG+e0w00EASo8wY+wE1Xtztn2dfOqR3Ba6tcvmRHlUG9y8qioqUsgASpMSekT4xReygtjAqdCyUvC6TqhYJCSkA3ElJ51rxx04tu4uW8xjurgwnDPOKMlakonymR1Mp/w9KB3i2Yh9SUOOJZIIhS7DMQARPUyR4CrfsLY2Zhts5R3ZJNiSo5gQBykDlagvwgbtOO4dRbTKkiRHEDURwPK8a6TQKf8y7BdK0UPFbqszBxiQpI70suek5iDAHSrFuxsdtpsqDhdGaQrLlFrGBJOsiTyNVreRorxKwFIAMBMqiSUjQanXgKvmFwwaYS2DZCAPGBf1M+tF1E5KCV8/YZhhHU2kaduOVZS8up+TWVl9M0XEKwKglIt7dlSYgAXvxEeoplgsSp16VCMwhKTZYQJlSkn2QTljxvSxwqhBsEogmeMzNucTw4i1WFOAQ2kLSGUAwe9bNyJiJPI3qsjXfuMi6SobLHsZe8BckGZOg+2vHWFrAiMyVCLxHOfKar+I3zKUp7RvKCe6onMPVBIJ9PCvWNudoSCu5FgpJOukJCgPUVn9Ga3oinsIcdjCp5zIQMyrnSAm9+ZzFQgcBwCq12riAG8wlSiQlCeczKj6Ex+jVkweyWUqAClBShoVqQTrJIESSTrTRvYrUzkBI5nN8T0HpT3mgmtuCtTqjhBTlWVLbKxmJvKZ8xR6cM24XHUIcS2oIAk5zmkBWW0q4etd2bYjSgm92mA72gR3sxVqYzGSVZdAZJPjenf4jHwZX0/wBTm7u7uBSTGJy3/LtPqE/MUi2wGGsUiFB1rIkkiCJlQtHQCu8qwwOt6gd2KyrVptXihJ+IpOPrtLuVv+/sFPFFrbY5XhnUfVOkg5EkIKkjKdLkqkAkCDxEHWRROxcG3jBldSlwoCrt5RlCjzkSdDc6HSr2rdTDTZlKeYTKAf7qSBTHC7OSgQhKUjkAB8Kk+sjXtuw4rb3HPds/g+ZVCsMtTZ4pWCRI4yYVfzoVnAv4chLiFFBjvNnVRtqBKD1gaa1099pKUlSoAAJJ5Aa1SdubZBMnuoGiePievuGnU3i6jJPZ7hQwxu0DuGE5TITMxJVOsZiTeOXxtTXYeKKULVmQ2TlyzMnKb6JIAuDc8DrFIMDjErCnCREwmdBGp+eVA4jeZEwApR9J5RPwo/SlK1Q6Tgo80i37cxGGLK1OPZ3M2eEIJbnnmUBIHApNhYA1QsRt1aVqUwtxueKVEFXD2Zv4GaLfwmKxESjskH89QTfkcxnnaKgf3XKQMy2oKgCErC1Rz0Gg8eFPxRhD5nuZ2pP2x3Bdk7ebdUG8aSUpKiFgWlVjmCRrOhA4+BDbaTrCsjeHJS2VDLKSI5xm72XNlOkTN9ajxjyGbZEng2DYJyiNSJ4i5t4SaW7NTLgJUFlSs5INhlFhPjTKT9y2/ADho9r3Z0PHOsoaQ6khwlUJBCUiEwTYC4043tepcFvGlGRK15kL9hRBCgeSrkcFQbaVU0YsqsfZbTljW8lRIPmB5UKnaH1qBlkAqi0kmFEADx5UmOG1TETe7Hu8yMIXkO9jLiZMg5QTqMwKSFXkz01opvAKxD/ZA5U6kjUDT7taSKelhaOQBSTwuJAPIzNdP3X2alpsqUO+4QonjESkel/M8qXkWmglkqDoxvdXBgAdikwIkkyfHrXtNyf0TWUr1H5EazjW1H1BCzOkASAbeBpzsuzDTkDOpJlRAKteBNx5V5WU3L/lr7nRRHsxRdadccUpS0mAcx08AYPnWm0tkMJQhzskFajBKhnnu8QqRPWJrysoJNqVIuCTqxIl4/T2E6JCm4AAA9s8vAeldZi1ZWUvrf8AT9gO7+7JEIFSIQJr2srAyNm+WtZ1rKyqBRqo1ia9rKgfYVb0H+Ku/wB39ZNcR3pxawBCjcXrKyur/DUBldY2W7ejBoZweH7NOXO0FKuTmJiSZ1qvbk4VC8QyVpCpxASZEynI4YjyHpWVlasbfoyf3Alyh85s9te1G2VIBb7dacvQB6L62gX6VacTsZhtuUNJSQNYvYjjWVlYuok1o3H4/nKvsfvbVYQoBSRhyQCARKkXPjYelJ2FS86TrmV8VCsrK1w5/wBq/LKyfO/uSYk5VhIsCDI5zM0Q8ylDzeURLrc8/aA11rKymIxvkfbospexRS6AsFUEKuIzJrrPOsrKx5/mQqXIE4syb8aysrKUC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http://www.stjohnshigh.org/s/804/images/editor/eshoro/algebra_i_text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376237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4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</a:t>
            </a:r>
            <a:r>
              <a:rPr lang="es-MX" dirty="0"/>
              <a:t>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AutoShape 2" descr="Image result for tale of two c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ale of two citi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RUXFxwbGBgYGCAXHBwcHB8aHBweHRgeHCggGhslHxsXIjEiJSksLi4vGh8zODMsNygtLiwBCgoKDg0OGxAQGy8kICYvLCwsLyw0LCwsLTQsLCwsLywsLCwsLCwsLCwsLCwsLCwsLCwsLCwsLCwsLCwsLCwsLP/AABEIAQMAwgMBIgACEQEDEQH/xAAbAAACAgMBAAAAAAAAAAAAAAAEBQMGAAIHAf/EAFEQAAEDAgMFBQQECAoJAwUAAAECAxEAIQQSMQUGQVFhEyJxgZEyobHwFCPB0QczQlJisuHxFiQ0U1Ryc4KS0xV0k5Sio7TC0kRFY0Nkg8Pi/8QAGgEAAgMBAQAAAAAAAAAAAAAAAgMAAQQFBv/EADIRAAICAQMDAgUCBAcAAAAAAAABAhEDEiExBEFREyIUMmFxsYHBBSOR8BUzQoKh4fH/2gAMAwEAAhEDEQA/AOROQCJkjjH2GtEvCpsec2gOpsBeg1MqF8qh5fbVRk0Pkgtt0Hnx1+Net4qLTaggocSK8zjy8RTvXn5ApDR8py+0Dy5ihm3OE+lCZ7aj1rAsc+HOiXUzRTjFh4UPk1sHYFvvpd2vX316Xeoq/ipFaEMm3xHX5+fKsLgPzwpaHOte9qOfvq/i5E0IOC4vIrA8DaRPOL/uoLtBz4ViXR09aCXUzZaig36QRxt4UcxiUfngdCD9gj3+lJVvDpWF0dPtqo9TkXDC0xsbPPpPHzrxDqZvfpPj0pUhxPStg6Pzqb8bPwDoXNjYYkDl61r9ImdPKff76W9qnmPWsQ6OY8JpT6mbDUUPdmLOQnmrnwrTaOJBUAeH23vfwpOHkxqJqNTg5j1ofXn5D200OG8cgdfOOfKtl4tBGU5rfpW9KRpWI199eh39KreaTB24D33wbAGeF5mnGDZCABN/yupqsTRWCXC76RFJlKwoOh6caOXvrKgGG6V5QDdTF201hJ7sGDxpe9iCrXhoBp19aJx/Hh3qDZF7mOtEhMm+B65td9ljCpafeaSWlkhtxSBPbPCSEkCYgT0FCnebGf0vE/7dz/yqLap+pwo/+JZ/5733UrmiEpDj+EeL/peJ/wBs5/5VurbONCUqOIxQSqcqi64AY5GYPlSUGnWP2+V4NjCplKWwc8x3lBby0EcQAH1iOPwhDdzaeOBCS9iwpWiS46CfAEyagXtrFgAnE4gAiQe1XBHMGb002xvQh7Gs4kJcSGlIVEgHuEKEEflEi6v6vK+i96wcVhcSWhmZSO0SCAFrzuLUtIiEFWcKtYKki0CoTcBXtXGpVlL+KC/zS44Fc/ZJnSs/07jP6RiNJ/GL0566daMwm8DTWLw7yEuqS0jKrOuVKJ7QKUJJCbLnKDEg6TULO3UpfDnfypwq8OnQKOZhbIURmgXXmiTpFQhCneHGcMS//tFffTTZG2MWsLcXisSUIUhOVLhzLW4SEpHklxX9yLTIH2XvMlrCnDqQVyHyFTBbW4jIlSDrEZgpNgQRxSKafg0eazjtYyoxWGcXeIQA+2VHmkKdaB/rmoQN3n+m4dSkF/EIdQyh4pKlQUKUEKjMScyVEGQSCJ0KTNUO9GM/pLv+KurfhX21hnc7zKg5/FFtFYNpW4lKEiRc3dUY4NnWBHK8NtpIwvYZnW1BTqj2cZXQ6hCQlzvCySk8FWUYg3NJ2URnejF/0lz1/ZWHeXF/0hz1H3VmP2k25hcO13+0YCxoMhzuKWSDmkWIGmtT7Y2yy61hUIQpJw/dzZQMzZCFSRmIz9r26oiD2g61ZYP/AAkxX8+v3fdWfwixX88r0T91OEb0tf6QOLKXMikZVgTmUSAHMv1uZkHvZcrncMRbu0mO1E/Q3MP3sy8Sl0EwQEpQ4iCZkqlY4RbyqENhvHif54+if/Gs/hJif53/AIUf+NG7b2+h5xC0KdSgOIWGSlJbaCQkFLfeOYWMAhIgCaXb0bRTiMQt5AUAvKSFE+1lSFQCtRSnMDCcxgQJtUISDefFfzv/AAI/8KY7C3jxC8Swha0qSp5tKkltu4Kkgj2OImqoDTPdofxvDf27X66ahbMYLUd4KmTpprai8M2haoQTpx6daXIVCBa9wPUz93nU2BPenQ0DQ6LLQlAFeUMnNHGsoRliHaToUfM0KfdUj+gBrRKSfCfj8++jQlhe1h9Tg/8AV1f9RiaVim22PxOD/wBXV/1OJpVRC0eGsrcVdt0Wg3szaGKatiW1MoSse0024qFLQdUqVdOYXAFiKhVlHSmvMtdE3NxS8a4W8YBiG22cStDr4UshYQhUFySopSUpVlv7R5xQmI2M2dmNFoMPPuY7sA60HBYoC0o76U3zKFwNCBNQllGy1mWuo4zdbDDGbLLbaF4d5f0d0BYcC1trKFLK0KgKcbUhYAIgjpFe4zd7DJxmzGyw3/GHnA4EFZaWyXOzRcqs6kZswSRByyKhNRy3LUuGfW2oKQopI4jkbEHmCLEGxq6br7NYdx+MbcaaLaGsSpCVZwhBanIe6c0CL6zejtjbJwr7jrTaMIrEwwWWytxLDySnO6lpSlSl05kCFaQYAk5YSyg4jGrWAlSgEgyEpSlCZ55UgCY4xNCgVfvwVqUnE4lNxGDfJB4KQnukj85JmDwo3dxtOOwS3cYhLjjOLwyEOqGVTiXlBLjSlJhS8oOcEmROsWqEs5rlr3LXQt6dkYfBpW6lhDmfG4hltKy4W2m8OrIBZwKU6uypUo2BgCi9ibv4bFYJeKbwgzNvkloOOFbiG2UOKbbldyVqN4Kg3OqheE1HMoryKv8AsjZmGdwH0pTGHC04paCFOvICm0Mh3Ij60/WEyATPDWtcFu8xicIyphA+moa7ZxkqWU4loOOIUUDPmDiQ3KkpIkK7vIQuyiAWNeqFdAxmwMOpjFKwrTK3GXMT2zSnXA4002crTjSSuHEJgqWVZr28KAqoVZHFM92P5Zhf9Ya/XTS2mW7P8sw39u1+umoWwMjXxPxNE4RJNRhNh4n40TgF5T0+f20DGxDkzH7aypw6n8741lCN2BMRgkzYwPDWp2sBoUJGmpM+617fCp8ThwLjidKNw+HJCfDX1qnKh0MaaK5tc/VYP/V1f9TiqVgU02p+Kwn+rq/6jE0uCZsBJ4AcelNOcaUdsna72GUVMrKCpJSqwUFJOqVIUClaehBFPN9d1k4IYYtuFxDragpVrPNLKHkpgeyDliZOtTbl7CweMdaw6ziEuqQ4paklAQMgWoAAoKjKEpvOqjyqyC5je3FIIyLbRCVpATh2UpAcjtO4GsveCUgmJIEaVDgd58Qy2httaUoQ4XUgstKhwgjNKmyc0W6ACNBBOG2Szin8Ozgi4lTshX0hSYSRJnMhA7uQEmxqJrdlxScWVLbQcHZ1Ks0+32fdyoIPftcjnpUIZsjePFthtlhSYD4dbSGWlEPHuhQlsnNoBytyFPW07bQUxhsT3Hi8j+JhWRw+0pALJCJ1hMCbxN6S7N3aW4wnEh9lpBfDAKy4CHCM49hpQAyic026UJsjAvYhakoWRkQpxxSlkJQhHtKURNhIFgSSQADNQosbStsoJKcI+kqzhUbPSArtQA5IDEKzAAX4eJrRkbXRljBvDJBb/iAHZqBJCkAMgIXKlGRxg6gQNgt2MS6pnscQhxD7paQ6lx1KQ6BmyLCkBaFEXEpgjjQDzamnGwvF5kKXlWppxwlASoJXKVJSZAkiAQY41CB+xsDtXCqWtnCYlK1pKVKVhFOEpV7Q77ZsrjzqVTW1iWv4piAlledttODKGwv88tpbCVK/SVJo5OAw/wBDTjDjNoBo4n6PlhJUCEZyqzsZYtztXmG3VxrpSWcYFIW2XmyXngS2F9mSe5ZSDGcfkzOlQgOTtUl3PgnnEvOdq4heCUpBdiC4Edn3Fm8lMTN6hxu8G08MGw6hWH+u7Zsqw/YntEBKZT3RKQjKgpHdykCKhRgcYUhYxZ7Psu1U4XXglCM5bSVSkKlakwlKQVGQYigNvYJ9CWVuu9s06FKZcDiloMEBwDOApKgcoUCAdOlQsI/ho+UlBbwxQXS8UnDoKe0IgqjgYEQLUG/vG+pxl1JS24x+LW2nIr2iqSfyiVKUb651TYxR+L3fZwzbJxbrocfaDqW2W0qyNqnIVqWtMqVBOQacTetsTuhlQXk4rDHD9otCXSpSc2SPyQhV4UgwCfa6GITYDXvQ+Uufi8zgcSXA2AvI8pSnEBXBKipXUBRAImkZq2jcN/thhw9hi8rLDfaKCu+guJN24gpE62kTFAv7rrSyh4usZHEOrb76gVhme0ygoFwUkAGJ4VCbFeJpjuz/ACvDf27X66am2vsFzDD6xTecFIW2FErQVJzpChlA9n80kA2N6j3cj6Xhv7dr9dNUX2NMO3KPMzy4/tolpjNprH21vsxP1QsTOvIXPz50Xhm7mlt7mmMNkC/QzyFZTkAVlVYWlAeIdJMHgaeYBdkj51pFi3YvbWnuzFfVIPj8TS8vBpwMpu0j9VhP7A/9RiKl3axTTWJbdfz5WznAQkLJWm6JBWkZc0E30EcasOH2Q4lCEdq2UoBCc+FacIBJUQFLSVRmUoxPGo8bh3WwDmw5n/7HD/5dOWSLezMDwZEraM2lvWjE7O+j4lTisQh8usrSy2hASU5VIVlUIzGVSEm8XNBbgbZZweLGIfLmVKFpAbQFklaVI4qSABM9a0VjXZj+Lf7lhv8AKrT/AEg7BP8AFrCf5Fhr6D+a60doX6cvBmwdqN4VL60KzPZQhkLblJTmSVKV3u6ohIgX41Zdq7y4F5W0FBx1BxrbIP1MhLjakqcMZ/ZUUSOMrPKqkdqu/m4f/c8P/lVh2i5yw/8AumH/AMqrsrQyz7L3gwuHwasMzinEKOJDvaKw+cFPY9ktJTmtKpIjQAXmkW7W2GWFYppef6PiWVs5wAVoBMtryyAqCBmTImTGlCHHucsP/urH+XRGy1PPOBAGHEiZOFZsPDs6pyS3ZaxybpIsG6282Hwf0dntFLbTixiXnQ2QO4goQ2hB7xJkkqOXgLxNVTeLaisQ8VKUFhMpQoIydzMtYlMC8rPCrSjYT3ZuOFLUIzf+hZI7om5Bt5TRTm7jqVJGVnvTrgWuU8FGlevj8h/D5F2Ebm02P9DpwnaHtxi/pBTkVEFvs8ueIzD2uUcZphuZvmzh2UNvoKy0/wDVm5AYfGXFJI4jKkEDipU/k0W1sNwrUjKxaP8A0CDrfSZqRvYiy2F5cNBy/wDt44qCdQY4z1041H1GPyT0MngTYfeBhYx2HXmbYxAZSw5BV2YwxhgLSLlKkWURJm8GgNt7VbODw+CaV2gaW4645BSFLcgAICgFZEpGpAJJ0EXuz26ikuBEYa6VGTs1Y0IFhqRfXQW51Gd1zDhjC9wn/wBvXeADeDCeXejnVfE4vP5K9Gfgrm3Np4faCMM44+MPiGmUMOhaFrSsNzlcQptCu8QbpUE30PGo9t47CnAN4Zh0koxbywFpUFdmsBKVKIRlzd3MQNMwAm9WFe7H4u2F75A/kTgiUlVr97SLeOlQYjd4JDp/iUtxAOGcTmlM8VW4i/KrXUY/P5J6GTwYN4sKNts4ztx2CEIzK7NyQUM9kRlySSSJHCNYNqFXtdj/AEfhsKMUyOzbfQ9LDilkOO9onsVlkEEgAGVJF7zFKseOzP4nCKBEg9koeI9uxFvWhw/rOHwtv0F8P/yU1ST3QLxyW1DHe7brOIw7aVLTiMQh0hL4bU2s4cJhKHiUpCnJI0kDKb3vXt3f5Xhv7dr9dNMO3H9Hwn+Bz7HKlw+KKFJWnD4VKkkKScrkggyD+MjUTepaLUJeADZzhDSeV9PE/spgxqPChMOwUIA9Y9ePQxRmFF9KU+TRG6QaKyvE6V7VBCzaK9D1p5shJLKfE/Emq/jbzPOn+7M9iONz9g+yhzbRG4fmGvZ21pJvG5AR42+fAU4W5wpNvOklDcfn/EHjSMSepDsvyOhPikwjNxJHl8/dQmfur8PtFe4hSlgACBaTwsPs1rVnD5QTMyBJ4zIMCthhbtm5R7Xja3lw8PhWdkZAtFvu+/31K2PdB1Px+dKk9NONvPp+yrKohThr+Ok+n2H51f7oMSpRzBJNgSBoOnmKUNp56Tf7b062Xs9LqG0n2VuEGLGwcPGeVKyv2jsK91lzS04MHiodSUjtJGS5GQE3zWsY0OlMNoYR/tWRmSSSQO5rCFTbPy6jhSTYu6LK28OvMsF2ZEju9xSrW5jjzon+BTWUELIPb9mbA90LKZ8bfGuW3DVz/wAfp+xotjLB7OxPbO+xI7P8g8j/APJ0rMHh3/oonJlJbiQQfxqYvPMcqCG5oTmIdUCH0t+yPZUpIzTOozTHSott7tlhjELD61ditKQmICgrsySb2Izn061Xsk0lLx2KcmXTEHEfSGxDRV2bkXUBGZueBOoTHnSzFreAekN+2qQFK1yI07vKNY1o7DbpYUoQezWSUgz2qwbgH8/nyofF7tYUKIyrgJk/Wua/4qyRlBOv2/7BgxUouFOHV3AA5AMng2vW1rTpN6GxuIeDmLSEoJUlOfvKAgNwI7t7X8Zqw4HdHCqSCQu2o7Vev+K1LdtbtMNleXOe6SD2q+R/SvB91Njlx3X7fW/IxSt13KHt9lamELUEp7iFJyqJMKABmUjnPiKrKG9DwjlHTlerNtdghByQkJEASpVilSgJkRoLdelV9ycpmOH2GuxhvTQjLyaFq4+fnhUnYWvfmf3aVsSJB93vqUKtHOjAQN2H3R8+VTNAA2rxS58NBWqDerKDUi1ZWCsqEsBxLeYxAmtsLji03lFz9nP561o+kz52qIpFE1fJak1wYvFrNyeY8rmt3cWpaUpUZCTOnG9z5Eio1J99btt6E+758KlIHc8UbeFDLv8APz6UZktUa0W+HzHzFRMlEQsPKsKvn5vUmY8fWtFpPvqEolAkE607ccyYdkpMELJkW1Ch9tIWiRPj8mrTssn+Lf1laf2bn3UrL2f98Dcfcsux8XiA3hQhlJSASk5wCruK1/NsSb0Zh9pPZQCxriVGc49oLV3SOEEEZqH2HiYawg1yoA/5ahRIxFhGn0hZ9XFx8a5U61cfnyzSltZONpPkKBYEfSU/ljUFBCfUDvaXoXeDHuKw2LSWikFxEqzJIT+JsRMmbXFu90ohzFCFRr26T+ofnwoXbLs4XFTYqdQY8Ow+6qjFak68flFSRbsBjVHsxons0+fdBN682qsH2SJNveD99BbPxENIB/MT52FaLeEp4EC55+FZNFSsmlXsEKtxV8+VAY5YW0sjRKTHprRL7wgiYmdQZ6cPCl6kgNuQZBSRx4THKigu4xlF2goqSqxiRfhZJGsawaruJtmBER+7gehq245R7AxwMeiUffVW2uLrP9b/APZ9wruYXsZ80e5C9ANboNvn3VG5XqF/PzypxnN8sVqwklRqRauv21oyYV5VCB4FZWvaCsqFAmJ186jgAdeHGsxQg/Pz8moXHTB+fnSiLCMvp8/trCDUYNvOpInX5uaplmLVA8L1ovS/CpMs++hwk5FDoR6D59aiKJUJmtlItU6UaieIPuT91aZ+8BHOqCoHcsOGo+Y40/2eTGG6Fw/8tyk75nl8/uo4OlLbRTFs0TfVOU+40E1apBx2bLTs1X1WG6oT0/8Ap/tonDpOTqX1Aebq4pFhtqAJaBQvugAwnWEAW6anwFFN7cSEjuuT2xV7PDMpXPUSLdKxSxyvgdrQ5hWZSBEh9PG0wn3aVm0UzhsSbWWn4NaecUsG2E5lEodBLoVGTgAgERzsbVpidtoLT6BnHaKlIKCNMnp7J9KD052tiWq5LlgClSEJCrhKfgOnhRuBwiXSZ1SSmCJv66CoNiYAhKVBUSlBPQEA+dNdmbMzErzFIOnWK58pbumFkkkrugbDq7LMmNLaTHz9tBPYQhDkWGRXdI6Ei8yDr61aMVskK7097n+6q3tJhTLboIJ7pnSLyB1NVG7+oEMkZ8cnPser6ojhm9xLI+331W9r2Dg5JPuK5+yrBtWchSL3A/42Y+CvSqxtzEJhRCgZBFjOpX94NdzCisz2BnDH7qxtWlTITEzwBvw6DzNDK+QPhWlGaiUrE/PGpmYUaHSlUaaSZ6fdUmDVe/XrVFB2QV7UMisqFkGNMX4TwoN1fz66eVFbQ+2lC3NU8Ytw5/s9DRoBugpzEhIvc8BROBxJVmzACOHv+FK1yteourTlPDSiMYsoMQnSLacL+NSiKT5HrzMJBSRpJABtabkaUuWuTbQj4lINvStMBi1KTE8TeNCY+fkUDjnCFkAmEkx7vX9lVFBSkqscIdE+0NAOtifvoVzFAKBB4RcWsVT9le4t5IbSfyoAmONj486EWAq8x4Sft1++rSJJtDTD3Pnzn0pwtgFDQ0kLnyAPrMelV3CO5QBqJ8OdunD5mrEcaj6pJ1yqJiDlBiPMxalTTvYbjdoJbhtaVrUAChPhYGIP94UTjMTlYWpJ/LUoHhdRgjyNKcYoJ7MqhKSiANYuDpy68o5Vp9KGVaUHvKi2aYInMZ0k2tzJ5Up47pjNVWhZgMSc9u8o2EnMTxv5/bVoVs0rZU/nPdMFKhfUJVeeBn0qm5FJMEWi0EEX0uJB0PnV6azDCLCjJgTN7yk+4Wq87caorFummdA2O8VoZaRrkSCroE3+BpztHG9kUNp0TE/AT88qRbGdSy0hajKi2IT4ga+FaJcDqwCZKjKidLERHzyrhONyfgbKFyt8IuWFxYWkWPpSbeTKptxJsrISkxyH7NKb4RxITGgFLdviWnDySSD4A0EX7kZsaqfByHaOHIClZlDTjzUj/wDr1OtVraji3ULshIgq4zCQlQva5n3VatqnuwOIIPq1VYxCe4oadz/sR8+degwcDcyPSU5QBrJ+wf8Ad7jQziQNDWj64AHICRxm594UK0zCB8afRnJs1uYrRrkOFQFc+tT4QyrrUoqwwINZW4B+ZrKogLtVNh40rQ0nOSTeAQkcTpOY6Cfsp+6qCCTbwmqoHjJy2ufECbUcQZ7USmB79df3/trfHYgK0g848abpYzJIQ3mUbXvPkTxsbaVDjNhKSnOqEJBAVEcfMelVqV7hPFKthXh5FwDHurx1BUZEmpMYnvBCZy6xMwbTJ5caf7P2MhtCXSkLIhQJVY2khKRxHWpKSXIMYOWy7FeffzJCTbLr+6jtjYdL0pQFZwBFs08+6BM+dGbykKTnIvFiD1gjwiKK3A2eXlqhYSQISkFSAdLkoIURY2kTQymowcmFHG3k0i9SMioUIKbKB4EE3j599GbPjKo2k2vysdeHPS/SrLjN1kuYrK2qAUEqgknu2/KWZkxEnj6hYphTClMzOUAiwibxPA3TFKWaMlS55Hek48lfSUn2pVqDqTabSek/IrXDYElSk6wDEDiASk/C3WKKS6lLiogBVyn+sASBPWbCswuJymRBSNSb+zAk9dabb7AxW+5mDw7i4UhsqAiLWtBvrbjyvVsfUr6OvNlzXzRYTInppGlD7HxCQQpMpVaxCQkCDppm4dbgiK3edQAcxN1kqQCdCZ5wIHMGseSWqXHBrjjqLplkZMtoGpKR6QP2UfsxICxOutLEPEGLDKIAA4DSTxNe4tag0ogkEkC2vl6RXOcW9jRtVFwaxQ0Ch60LvJthpplYcWEqUhQSOMkECwrlzmPLRzZlZk3BjrxOv7qX7/YlbjpdHsLAyKF0lMJiDyvfqTTsfQ+9W9jJkaW5ttXEuqA7LIoZdSbzKJgzGoTryNV7bWEIg5iSJ93X5i1S7AxpylJMjMFEcQAQTfiLX5U22zsZQJcWoBHdIBUSqSkKWNIsc1/0a6qqD0meT9SLZXsK8VKgieF+ggfCjcaInLBywD48uvCjdyt3C/2jy1pQ237WYkD87UX4Gwvb1zbrX0Z1BOUgKSoxbkRZV7iD58Kv1Fr0rkCKei2Gjc/EJYDrmRAIkJmVQemk9J99Jg2lJBSSoRxEVddrbUzYdDhddUkoDgEJgi5iQm5TpzqhYbEFajykmOAm9LwynJNyGZVGNJDLN41laB1HOspoo82k/kKTE0DsnAoWslYJk2Gg8zxJ5VLt/wDIHOj8BhVttkgEqPBIkgcBHnVt1EuEXKXF0O07FLWISACkOJBazq7pKjAhU2JvaeA0kVado4JDDRaUM5cBCk2meekWMRPEVX0H6dh0sKJbebUooJmROUgHxWn/AIqU4/eV17D9qVJEOnuBNwcsHv8AtXiTPMaRWB45ZGrfHP7G2GTRar/zuQN7mOnTIvMJMLGblKdLAgj1qfbDC2mQhBINgRAMD8oAxIkdag2dt9xTyHciUwA2lCLWyxeZmdfEceLTe3FIUhCkqVlCblVzwskWmeZ048q0Xk1pS4FRWL021aZTm1OPK7O6rGQDJI4QOF4jkTXTdx90iWwtPathSobUpAIyZUnvJBBzhRcTNgYPlX92XAhkvDKlJcu4U2EnupUeJ048Z8ei7B31cK+wdabUoIBT2XcBkK7sKJANgNYv5UvqckqcYrYRFSXujuz3FbuPBSXUQs5SlSs9wkyRCDYiYkclcYqiYvdp7tLyVKmY7sAA5QCZEAA+JVVuw+0Hic/aKvw4f4TMeXrSbejejI+yCDnKFArSSQdbRwgxIGs8LVlwueqo+B7tbT8lGfbyulspSpaVZCTHnA6czMHjagsWVNumT3ZBtyM8NDEe6nu2dqJCgQpSyskwbgHUkSJGvXXpQTrzLjZLiC2s2SpIICoI/JFj83HDpRk6VoW4rhMMwZlYbKj3kSJFokg8bGAT6U8C2w0oZE5QIJBMzN5MibjpVU2a3mfa+sKimQBkKbQQb6casriIbc8VfrT9tIzJWkaMctnsPMK9NylIHMEknrfT99VjeffDsz2TYCvzzY3mwGotFb7xbWDDJTcLWCEeYgnwEg1zVZoen6ZSeuX6Cup6hx2jyM8XtVa7k2OoOnp86VPtzeZ3EJbQe6lCQMouJAiZN/fYetI83CvfCt+iNp0YvUlvuG7HxQQ8hShKQoTxt51cN8toZjlJBiw8CI+Cj76p+yGczqRAIBkg2EJuQTwBiKl2jjVrUVmAFEwNfkdKCUE5p+A4Sag15Onfgy2E8ELdUtCEqHcCrKhQstNu6RwOhzKFJ/wlbMfUsOKQqMtzIMx1HdJiTblQ25u0suHUVHupXHT2Qbnh5mLVZnnS60UpXKD+SeZ0KSBKTx0M/HDJyhm1M2RxOWLb+hANivFhtxLjSmy2e8EAFKYydllAymEZh2ljp0NVnaWz2fabSEKgSBYEcyOdPcXvKrCYEsNEryQntdAnNIACSLFIFtbg6cKcjFkvZTpkt7v3eRp2JSbbfH5ETqPtfJ72R/NFe1NlPz++vafQFoYYTYjmKWEtgd2VEqMAWtPGJ5V5gscmYIykmVTxVab8TPKZq2/g3wBeXiEhWU9mOE6mNKRbY2QvC4lbeUg5c400BiZiCka+R5VneRPI4M19Nk0P28h2KwoR2au0hebK5lg5ErBKSo6ZgRMHgfWpbxO51qSlMEnMsiAgKKUzc2FiRPxq6bs5VPLQ8gOgpAOY2KlZSCRxIAVfgTVD3qbKHjhwSrs3FieaSUlPHjdX94VOn+bS+SdZJt2EbHW00O0JzqEgAiBeLgnXkNOOljQW3MQpwSfTiB88eMUfuoltS0N9z8YASviDmNraCAPPhV92/uWyHA837CCjMmLLWQFApIGnszPG15ABTzRxzqXIlLVBJALIaRhmtnjM4tM9sZhOdfeKBpYT4QOcEVVvDvYPEttpIW8CJictwCALaQTJ0kdKsW57hO2kotCwo/8ALInx7voTSp3aijjFvHIV51Q2ZGQBRhI0FognjB5mVwbTcfpf6uyNK9uxezs50NJUDINrWJ5+F6re/LbTuaICmwJSo3CwCFj0AJ6jxq3s7yqGFQTlSrVKXEQlUcELBgmOOnOudb0BSsR257Ml5RUEokA3AggxCtCep8RWfplLXb2GTtx4sQ4N0pc+sIkQkFWgk3J8vsq1Y7Zg7BYlCypIcACszt4CTlA+rSfaBJI4GJiq67sxZLiSjMQlJETASDCr2uAY8RVi2biHnfqW21JcKYUoJSBCbEqIju3JJUJ8Trty9mmTF7U4yK1h3VJfbS2YUgATwUdVTbSfsq2obzJuogG5FudweZB+/jUeI2Yy04ks5kLjMAe8hSTOmbQ8RBt0ojDvKBzGIVE3T4TEzyB8uVIyZFKmhsINcsE3h2K3ichKloKfze9IMc9D1HvrmeJSAtQTMBRACtYBtPWuxKeVBMjT84ffXHsQsrWpR1Uok+Zn7ad0cpNNPgy9ZBJpruQxXoNSBBBg15lrZZjobbDWEJW5+URlT00JPwqZnZfbu5Jy2JHW/PTQzS5oOZSlKFa8jx4e6ul7gbAC0NPrT3iAETwToVW4kC3hPGkZprHFyHwWpUS7v7FYwjLpdL2VSe8SAUwNTAAKR3jeTaOtVTaW2WkOThilCU3AEj5PG1/Cu1YnCjIR1H2egmB4T41xHfPZgQpbqLBxd0+OZQjlYGRWXp5rJJuQyU3Fe3sLEbYW6hbRAIWZHO1wJ9bxxPOvNmKzOJUbgpI8PmKZboYVCswzJzEiRAKojwrXEbMOHfKD7JGZJA1BnnyNq16lbihNN1JhQZHKsr0ODrWUVjLLZuBttGFdcKiO+kBIiSSDMC4Enqau+PLOLTIOZyJHfP1ciBCSDqdbXrhm1sXlgAXB1Ph0ozd3eVxDghSjzk+4a9dfKsefpXJ64vcZicNW/IxcxK2MQWnBlWFd9Fr6aXumBI6HWit90MPYXt24S8hIBEZSUyAQQeIkxerFs/ebDYhJbdhQ4oX3ik9Cbi+h99AbV3X7VCzhVBQIP1ajBgjQK0JvYn9tJWVa05pxa/ozZKLcGuUzmGzccG1hWUEjxtNiNeN/U1bcV+EXEFoIQshVgVET3dLXgE2uEjjEUh/g2+z38QytKR0m/WOEketa4vbpURYKgaq6crxwHCuhKGPJvVnOi5wVPYuX4MkZ8ejFOuNpBBCUlYClZklMhJ6p017wMRXUsNspDK3FIlGdxayQcsqWoq4cLx6VwPZe0VrIQlACldQJN735R6e7u2zu0+hJ+kEdolvvKB1CeOmsa8JrlfxGDTUk+dqHYg4w4FJUStJJkGCDwvI6VzTbGy8j2UkDslECdMq+8ggTrGYH9lWXcrbHbNpMmFjNESATrJ4XqXe/Z6TLhGqQk3gHKSRI8Cus2GcsWTRI1RilJUU3ZW10s4orWjM1mCFJAnukd6Oosr+6KtOKcw+GK3WzmStAKct5QSJI5qhMHx60iwW7OHKPpDjjwBuG0GYkXKhClJSNOd9YvROI2GG0doh1LjJGYA9xQ4yCTlnnoD5Vryem2t34+5W8pMS7V2g2FNuJBAIAUIvxER/dSAdLUIADdEBJN8xjWbx1v8g0VgN2HXFAlQbHaElSxyUTASNZk8QNQNKdbw7JTg2AgLTBAOawjMYunUWBuJ4U5zhBqMXbCi0/bLYSJTKTK0EnrJv5VRto4ZKH3MwlIWNLWInx4+6rS2RwdSfX7qTbVCQ7llJS4gAkcCCcpvF5I9a1YlTZkzq0gPaGDGWUC0A3uYPXjwqTc7CIdxbSXCAkrAIJMn+rH5XwimAaJbSAkqJAECSdO8ABrabUTsfd3EtutEJ7Naly2lUSoiCBGoAGY3jToJKUlpavyJ0+5M6Bjtztn4bM6hXaLz95LikrSJJICk68hxNupNOdj5UqUgBKQkBQCdAFZhAHKw/xGkuJ7AojsUhLpC1mYSlQB1EzAzG1Es7bCQlYbIQpAJUYKimTeLZcqYJF9SNRXI981u2zY4KEa7ljxxhAB1J++PfFcl/CA2A2kGPyyPEFXKujYvaSHUKUhaVgDKchBjNqDGhi965pveoqSifzPH2jP/ca0dImpmWS9rKZst3Kr2igi4IJB8iNKYZ5XOZSiQe8ZJ569KTYeywDzj76t6HWxhWwUStechUAGMx1OugEV0pOhUFYB2nX3Vlbg9KyoGLcWS4FHQgEwOXH76j2SCVTGg5VYd2EtB49pGUgzJIHgSNBw148aL3T2JnedXHcC1JQCZBvaeafuvQTyqCdhY8TlJMCb2GpRSrsyVKIIABJNhoNBzkjroLiYpGJwxzsrcRlHfAMgXgEkKIUD0Ai+kV1hGzEmE6oTYkmMw/KJ/rKt4JI/KNM3MOMyrCMoASRI0sI0jUkdBXPfXVs1aNcsCrZ0zlzu+aHsKQ8mFwUlImCY9oK1vJtw8DXP3VybCKum/8AsFDKgttKUJVJCQNLx9/p1tSFCuh08YKNw4Zj6mc5SSn2H27CZxCDwSY90fEiu3bfxZOzMQtNj9HXHmkiuF7BkkAfnp/Xb+6us7wPFOy3kgRISkdQpaQfdmrF10NWTH91+R2BfymVb8Fm3A272K4ykyn0uPt9a6XvkoHBOkcEz5cfdNcI2c6WnUqGqYPW3Cu2DHh7CrQoSFtKHWMp9/20nrsWnLHIvO4eBuUPqit7g7UAwwQqxgm5uYuo+QKePHxqvb37SWwpxCFZcwzZcsROYEjNBTJ8RaRrZXupjCXUXiFiPAkAjqIPvNM953jhwgoUoicovly3UYzJgqi0TwIrWsUY5n9Ret6bTPdh4/FOt9mVJS2qQDqqDqEwZmP0eE9acbU2K44z7a1FNwlRmek6jjAmNedUnZe1loc7QlRSVDOJuR0UeNvOBXS9hbRbfEtKkZgDm9oTJuJ0iTP6Joc6lB6ookZOS3ZQWMJ+knwzD76XbdayqaMi86dCn76tf4SNjhhxtxGjubMLAZhEmOs3HTrSLYWx/pbyEGSkElUctePEmBbnT8eROOvsDLdaUXLczCwyH1DvLIyjoVATfnrbhFW7DYdCsYwtSoWCopJ70JCYUEjQTKZOunSFQe+uQyiwSMyo4BNkj9X0orEbWQyUqJEJVKrjMBI0TxJv5xXNlKUpX5HadqM372e0wkugy47MBSbSBJWQNIsbakpESaqm5u08xWy5OckmDxtBEcLC4+EU72jt8Y93P2ZQyx7OeMxWfazEHLHdSYExEzBgc3xTy1YzOwJUHCpN4nxNtb+taMWO4uDFqTik2XbaY7B0KQnKl0FKgAPa/JJjgSTrpJ50i3kSrKrMIIyCDbQ/d8KNxm1zjGi2G1pcH4wmwQJyKvz1AAm8Ur30xKW1nXvG3WINzw9r0FMxJppS5LnVWUaYVPI/bVvdwxU0yoCUpbuepKot5UFjWmUMpLiEAqJypR7ZgxJVOnUgz8DsIM7SFgKGUJQBxIOY6A3mxrVN3TEQjVoD7P8ASV6ispt9Ec/m1e6soPU+ofp/QWbIcUrOkCSoQI1nh4ium7Dw6W2oHsoTE8yRqfE386r7IaaylIAUfaI5WHl41ZQkJRE5lLJMxFssH/iKawdVk17G7BBxjQwZBKUwNTHgI49ftpjlhKY9ozPrULqxeAU2j11PWomVEGCZKgY6R+z4VznuOe5UN+8GHFJBuCmI/rKKj7k1z7F7AyJUCQSTYgaV0zbayp4DWL+BgRf+9PrypTtNhATGp4n5+bda6vT5nGKixOTBGW7Of7DcyKBOiFXHhJ+yuobV2qHsEpoIIJCII5gpj4Rwrkfa5XXBzKh7zVlY3nCWezyKCwMsk2kcdJ1g1p6jDrcZeGY8OWMYuLFrrMLPEDj8+NdP3c2ykYdMImwGsagcI8a5NhMQCFISMoUdeQnp0qwbD2t2RUghxSUqnugQJHO2s6VOpw+pGvBeCcY88MWbFaKHmxfur1jgDcx4AmrXvVgi9hgUJklwZACO8Ugg8bkJJ8cvS6baT30dTDyUg5plPObqHj3qXbb3hUtaOyb7ApRBGUSSoydRpYQOnWo4ynNSRT0wi4ye4VszZS7pdaKQUmDEd4RHnGarNuC2EKVIBUDE6ZQCTfnJKY/qnrVR2TtdZUntHZ70ZSEixtrFXPc9g9k44YGdxQBPQ5Rx19q3UUPUNqL1EhpaVEu+WJCnGhY5UcvzoP2Cpt1cGHG3bJ1F9DpzHAX9ah2js/tFBQIypSBJ/RsZM6daZbsqGfs2m1AQSpajCVaAEHxMADnWVyrFS7DtLrULdh4F9DzylKIkhAUSFBUXk2nVUZgPGOBbbaXFxcFCgpHZTAkwqZSc3tcrRwixmLC2HQy4AllSpUpKoVlWsqX3TZIEkXueGhqzY3AYUMkMIKY9hxtIWLQfaGaJiJOlBOffz4K1aaXkpG+e0w00EASo8wY+wE1Xtztn2dfOqR3Ba6tcvmRHlUG9y8qioqUsgASpMSekT4xReygtjAqdCyUvC6TqhYJCSkA3ElJ51rxx04tu4uW8xjurgwnDPOKMlakonymR1Mp/w9KB3i2Yh9SUOOJZIIhS7DMQARPUyR4CrfsLY2Zhts5R3ZJNiSo5gQBykDlagvwgbtOO4dRbTKkiRHEDURwPK8a6TQKf8y7BdK0UPFbqszBxiQpI70suek5iDAHSrFuxsdtpsqDhdGaQrLlFrGBJOsiTyNVreRorxKwFIAMBMqiSUjQanXgKvmFwwaYS2DZCAPGBf1M+tF1E5KCV8/YZhhHU2kaduOVZS8up+TWVl9M0XEKwKglIt7dlSYgAXvxEeoplgsSp16VCMwhKTZYQJlSkn2QTljxvSxwqhBsEogmeMzNucTw4i1WFOAQ2kLSGUAwe9bNyJiJPI3qsjXfuMi6SobLHsZe8BckGZOg+2vHWFrAiMyVCLxHOfKar+I3zKUp7RvKCe6onMPVBIJ9PCvWNudoSCu5FgpJOukJCgPUVn9Ga3oinsIcdjCp5zIQMyrnSAm9+ZzFQgcBwCq12riAG8wlSiQlCeczKj6Ex+jVkweyWUqAClBShoVqQTrJIESSTrTRvYrUzkBI5nN8T0HpT3mgmtuCtTqjhBTlWVLbKxmJvKZ8xR6cM24XHUIcS2oIAk5zmkBWW0q4etd2bYjSgm92mA72gR3sxVqYzGSVZdAZJPjenf4jHwZX0/wBTm7u7uBSTGJy3/LtPqE/MUi2wGGsUiFB1rIkkiCJlQtHQCu8qwwOt6gd2KyrVptXihJ+IpOPrtLuVv+/sFPFFrbY5XhnUfVOkg5EkIKkjKdLkqkAkCDxEHWRROxcG3jBldSlwoCrt5RlCjzkSdDc6HSr2rdTDTZlKeYTKAf7qSBTHC7OSgQhKUjkAB8Kk+sjXtuw4rb3HPds/g+ZVCsMtTZ4pWCRI4yYVfzoVnAv4chLiFFBjvNnVRtqBKD1gaa1099pKUlSoAAJJ5Aa1SdubZBMnuoGiePievuGnU3i6jJPZ7hQwxu0DuGE5TITMxJVOsZiTeOXxtTXYeKKULVmQ2TlyzMnKb6JIAuDc8DrFIMDjErCnCREwmdBGp+eVA4jeZEwApR9J5RPwo/SlK1Q6Tgo80i37cxGGLK1OPZ3M2eEIJbnnmUBIHApNhYA1QsRt1aVqUwtxueKVEFXD2Zv4GaLfwmKxESjskH89QTfkcxnnaKgf3XKQMy2oKgCErC1Rz0Gg8eFPxRhD5nuZ2pP2x3Bdk7ebdUG8aSUpKiFgWlVjmCRrOhA4+BDbaTrCsjeHJS2VDLKSI5xm72XNlOkTN9ajxjyGbZEng2DYJyiNSJ4i5t4SaW7NTLgJUFlSs5INhlFhPjTKT9y2/ADho9r3Z0PHOsoaQ6khwlUJBCUiEwTYC4043tepcFvGlGRK15kL9hRBCgeSrkcFQbaVU0YsqsfZbTljW8lRIPmB5UKnaH1qBlkAqi0kmFEADx5UmOG1TETe7Hu8yMIXkO9jLiZMg5QTqMwKSFXkz01opvAKxD/ZA5U6kjUDT7taSKelhaOQBSTwuJAPIzNdP3X2alpsqUO+4QonjESkel/M8qXkWmglkqDoxvdXBgAdikwIkkyfHrXtNyf0TWUr1H5EazjW1H1BCzOkASAbeBpzsuzDTkDOpJlRAKteBNx5V5WU3L/lr7nRRHsxRdadccUpS0mAcx08AYPnWm0tkMJQhzskFajBKhnnu8QqRPWJrysoJNqVIuCTqxIl4/T2E6JCm4AAA9s8vAeldZi1ZWUvrf8AT9gO7+7JEIFSIQJr2srAyNm+WtZ1rKyqBRqo1ia9rKgfYVb0H+Ku/wB39ZNcR3pxawBCjcXrKyur/DUBldY2W7ejBoZweH7NOXO0FKuTmJiSZ1qvbk4VC8QyVpCpxASZEynI4YjyHpWVlasbfoyf3Alyh85s9te1G2VIBb7dacvQB6L62gX6VacTsZhtuUNJSQNYvYjjWVlYuok1o3H4/nKvsfvbVYQoBSRhyQCARKkXPjYelJ2FS86TrmV8VCsrK1w5/wBq/LKyfO/uSYk5VhIsCDI5zM0Q8ylDzeURLrc8/aA11rKymIxvkfbospexRS6AsFUEKuIzJrrPOsrKx5/mQqXIE4syb8aysrKUC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4" name="Picture 2" descr="http://cdn3.volusion.com/wmry5.zc4x3/v/vspfiles/photos/9781921403743-2.jpg?14030313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19200"/>
            <a:ext cx="3501050" cy="491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6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</a:t>
            </a:r>
            <a:r>
              <a:rPr lang="es-MX" dirty="0"/>
              <a:t>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AutoShape 2" descr="Image result for tale of two c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ale of two citi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RUXFxwbGBgYGCAXHBwcHB8aHBweHRgeHCggGhslHxsXIjEiJSksLi4vGh8zODMsNygtLiwBCgoKDg0OGxAQGy8kICYvLCwsLyw0LCwsLTQsLCwsLywsLCwsLCwsLCwsLCwsLCwsLCwsLCwsLCwsLCwsLCwsLP/AABEIAQMAwgMBIgACEQEDEQH/xAAbAAACAgMBAAAAAAAAAAAAAAAEBQMGAAIHAf/EAFEQAAEDAgMFBQQECAoJAwUAAAECAxEAIQQSMQUGQVFhEyJxgZEyobHwFCPB0QczQlJisuHxFiQ0U1Ryc4KS0xV0k5Sio7TC0kRFY0Nkg8Pi/8QAGgEAAgMBAQAAAAAAAAAAAAAAAgMAAQQFBv/EADIRAAICAQMDAgUCBAcAAAAAAAABAhEDEiExBEFREyIUMmFxsYHBBSOR8BUzQoKh4fH/2gAMAwEAAhEDEQA/AOROQCJkjjH2GtEvCpsec2gOpsBeg1MqF8qh5fbVRk0Pkgtt0Hnx1+Net4qLTaggocSK8zjy8RTvXn5ApDR8py+0Dy5ihm3OE+lCZ7aj1rAsc+HOiXUzRTjFh4UPk1sHYFvvpd2vX316Xeoq/ipFaEMm3xHX5+fKsLgPzwpaHOte9qOfvq/i5E0IOC4vIrA8DaRPOL/uoLtBz4ViXR09aCXUzZaig36QRxt4UcxiUfngdCD9gj3+lJVvDpWF0dPtqo9TkXDC0xsbPPpPHzrxDqZvfpPj0pUhxPStg6Pzqb8bPwDoXNjYYkDl61r9ImdPKff76W9qnmPWsQ6OY8JpT6mbDUUPdmLOQnmrnwrTaOJBUAeH23vfwpOHkxqJqNTg5j1ofXn5D200OG8cgdfOOfKtl4tBGU5rfpW9KRpWI199eh39KreaTB24D33wbAGeF5mnGDZCABN/yupqsTRWCXC76RFJlKwoOh6caOXvrKgGG6V5QDdTF201hJ7sGDxpe9iCrXhoBp19aJx/Hh3qDZF7mOtEhMm+B65td9ljCpafeaSWlkhtxSBPbPCSEkCYgT0FCnebGf0vE/7dz/yqLap+pwo/+JZ/5733UrmiEpDj+EeL/peJ/wBs5/5VurbONCUqOIxQSqcqi64AY5GYPlSUGnWP2+V4NjCplKWwc8x3lBby0EcQAH1iOPwhDdzaeOBCS9iwpWiS46CfAEyagXtrFgAnE4gAiQe1XBHMGb002xvQh7Gs4kJcSGlIVEgHuEKEEflEi6v6vK+i96wcVhcSWhmZSO0SCAFrzuLUtIiEFWcKtYKki0CoTcBXtXGpVlL+KC/zS44Fc/ZJnSs/07jP6RiNJ/GL0566daMwm8DTWLw7yEuqS0jKrOuVKJ7QKUJJCbLnKDEg6TULO3UpfDnfypwq8OnQKOZhbIURmgXXmiTpFQhCneHGcMS//tFffTTZG2MWsLcXisSUIUhOVLhzLW4SEpHklxX9yLTIH2XvMlrCnDqQVyHyFTBbW4jIlSDrEZgpNgQRxSKafg0eazjtYyoxWGcXeIQA+2VHmkKdaB/rmoQN3n+m4dSkF/EIdQyh4pKlQUKUEKjMScyVEGQSCJ0KTNUO9GM/pLv+KurfhX21hnc7zKg5/FFtFYNpW4lKEiRc3dUY4NnWBHK8NtpIwvYZnW1BTqj2cZXQ6hCQlzvCySk8FWUYg3NJ2URnejF/0lz1/ZWHeXF/0hz1H3VmP2k25hcO13+0YCxoMhzuKWSDmkWIGmtT7Y2yy61hUIQpJw/dzZQMzZCFSRmIz9r26oiD2g61ZYP/AAkxX8+v3fdWfwixX88r0T91OEb0tf6QOLKXMikZVgTmUSAHMv1uZkHvZcrncMRbu0mO1E/Q3MP3sy8Sl0EwQEpQ4iCZkqlY4RbyqENhvHif54+if/Gs/hJif53/AIUf+NG7b2+h5xC0KdSgOIWGSlJbaCQkFLfeOYWMAhIgCaXb0bRTiMQt5AUAvKSFE+1lSFQCtRSnMDCcxgQJtUISDefFfzv/AAI/8KY7C3jxC8Swha0qSp5tKkltu4Kkgj2OImqoDTPdofxvDf27X66ahbMYLUd4KmTpprai8M2haoQTpx6daXIVCBa9wPUz93nU2BPenQ0DQ6LLQlAFeUMnNHGsoRliHaToUfM0KfdUj+gBrRKSfCfj8++jQlhe1h9Tg/8AV1f9RiaVim22PxOD/wBXV/1OJpVRC0eGsrcVdt0Wg3szaGKatiW1MoSse0024qFLQdUqVdOYXAFiKhVlHSmvMtdE3NxS8a4W8YBiG22cStDr4UshYQhUFySopSUpVlv7R5xQmI2M2dmNFoMPPuY7sA60HBYoC0o76U3zKFwNCBNQllGy1mWuo4zdbDDGbLLbaF4d5f0d0BYcC1trKFLK0KgKcbUhYAIgjpFe4zd7DJxmzGyw3/GHnA4EFZaWyXOzRcqs6kZswSRByyKhNRy3LUuGfW2oKQopI4jkbEHmCLEGxq6br7NYdx+MbcaaLaGsSpCVZwhBanIe6c0CL6zejtjbJwr7jrTaMIrEwwWWytxLDySnO6lpSlSl05kCFaQYAk5YSyg4jGrWAlSgEgyEpSlCZ55UgCY4xNCgVfvwVqUnE4lNxGDfJB4KQnukj85JmDwo3dxtOOwS3cYhLjjOLwyEOqGVTiXlBLjSlJhS8oOcEmROsWqEs5rlr3LXQt6dkYfBpW6lhDmfG4hltKy4W2m8OrIBZwKU6uypUo2BgCi9ibv4bFYJeKbwgzNvkloOOFbiG2UOKbbldyVqN4Kg3OqheE1HMoryKv8AsjZmGdwH0pTGHC04paCFOvICm0Mh3Ij60/WEyATPDWtcFu8xicIyphA+moa7ZxkqWU4loOOIUUDPmDiQ3KkpIkK7vIQuyiAWNeqFdAxmwMOpjFKwrTK3GXMT2zSnXA4002crTjSSuHEJgqWVZr28KAqoVZHFM92P5Zhf9Ya/XTS2mW7P8sw39u1+umoWwMjXxPxNE4RJNRhNh4n40TgF5T0+f20DGxDkzH7aypw6n8741lCN2BMRgkzYwPDWp2sBoUJGmpM+617fCp8ThwLjidKNw+HJCfDX1qnKh0MaaK5tc/VYP/V1f9TiqVgU02p+Kwn+rq/6jE0uCZsBJ4AcelNOcaUdsna72GUVMrKCpJSqwUFJOqVIUClaehBFPN9d1k4IYYtuFxDragpVrPNLKHkpgeyDliZOtTbl7CweMdaw6ziEuqQ4paklAQMgWoAAoKjKEpvOqjyqyC5je3FIIyLbRCVpATh2UpAcjtO4GsveCUgmJIEaVDgd58Qy2httaUoQ4XUgstKhwgjNKmyc0W6ACNBBOG2Szin8Ozgi4lTshX0hSYSRJnMhA7uQEmxqJrdlxScWVLbQcHZ1Ks0+32fdyoIPftcjnpUIZsjePFthtlhSYD4dbSGWlEPHuhQlsnNoBytyFPW07bQUxhsT3Hi8j+JhWRw+0pALJCJ1hMCbxN6S7N3aW4wnEh9lpBfDAKy4CHCM49hpQAyic026UJsjAvYhakoWRkQpxxSlkJQhHtKURNhIFgSSQADNQosbStsoJKcI+kqzhUbPSArtQA5IDEKzAAX4eJrRkbXRljBvDJBb/iAHZqBJCkAMgIXKlGRxg6gQNgt2MS6pnscQhxD7paQ6lx1KQ6BmyLCkBaFEXEpgjjQDzamnGwvF5kKXlWppxwlASoJXKVJSZAkiAQY41CB+xsDtXCqWtnCYlK1pKVKVhFOEpV7Q77ZsrjzqVTW1iWv4piAlledttODKGwv88tpbCVK/SVJo5OAw/wBDTjDjNoBo4n6PlhJUCEZyqzsZYtztXmG3VxrpSWcYFIW2XmyXngS2F9mSe5ZSDGcfkzOlQgOTtUl3PgnnEvOdq4heCUpBdiC4Edn3Fm8lMTN6hxu8G08MGw6hWH+u7Zsqw/YntEBKZT3RKQjKgpHdykCKhRgcYUhYxZ7Psu1U4XXglCM5bSVSkKlakwlKQVGQYigNvYJ9CWVuu9s06FKZcDiloMEBwDOApKgcoUCAdOlQsI/ho+UlBbwxQXS8UnDoKe0IgqjgYEQLUG/vG+pxl1JS24x+LW2nIr2iqSfyiVKUb651TYxR+L3fZwzbJxbrocfaDqW2W0qyNqnIVqWtMqVBOQacTetsTuhlQXk4rDHD9otCXSpSc2SPyQhV4UgwCfa6GITYDXvQ+Uufi8zgcSXA2AvI8pSnEBXBKipXUBRAImkZq2jcN/thhw9hi8rLDfaKCu+guJN24gpE62kTFAv7rrSyh4usZHEOrb76gVhme0ygoFwUkAGJ4VCbFeJpjuz/ACvDf27X66am2vsFzDD6xTecFIW2FErQVJzpChlA9n80kA2N6j3cj6Xhv7dr9dNUX2NMO3KPMzy4/tolpjNprH21vsxP1QsTOvIXPz50Xhm7mlt7mmMNkC/QzyFZTkAVlVYWlAeIdJMHgaeYBdkj51pFi3YvbWnuzFfVIPj8TS8vBpwMpu0j9VhP7A/9RiKl3axTTWJbdfz5WznAQkLJWm6JBWkZc0E30EcasOH2Q4lCEdq2UoBCc+FacIBJUQFLSVRmUoxPGo8bh3WwDmw5n/7HD/5dOWSLezMDwZEraM2lvWjE7O+j4lTisQh8usrSy2hASU5VIVlUIzGVSEm8XNBbgbZZweLGIfLmVKFpAbQFklaVI4qSABM9a0VjXZj+Lf7lhv8AKrT/AEg7BP8AFrCf5Fhr6D+a60doX6cvBmwdqN4VL60KzPZQhkLblJTmSVKV3u6ohIgX41Zdq7y4F5W0FBx1BxrbIP1MhLjakqcMZ/ZUUSOMrPKqkdqu/m4f/c8P/lVh2i5yw/8AumH/AMqrsrQyz7L3gwuHwasMzinEKOJDvaKw+cFPY9ktJTmtKpIjQAXmkW7W2GWFYppef6PiWVs5wAVoBMtryyAqCBmTImTGlCHHucsP/urH+XRGy1PPOBAGHEiZOFZsPDs6pyS3ZaxybpIsG6282Hwf0dntFLbTixiXnQ2QO4goQ2hB7xJkkqOXgLxNVTeLaisQ8VKUFhMpQoIydzMtYlMC8rPCrSjYT3ZuOFLUIzf+hZI7om5Bt5TRTm7jqVJGVnvTrgWuU8FGlevj8h/D5F2Ebm02P9DpwnaHtxi/pBTkVEFvs8ueIzD2uUcZphuZvmzh2UNvoKy0/wDVm5AYfGXFJI4jKkEDipU/k0W1sNwrUjKxaP8A0CDrfSZqRvYiy2F5cNBy/wDt44qCdQY4z1041H1GPyT0MngTYfeBhYx2HXmbYxAZSw5BV2YwxhgLSLlKkWURJm8GgNt7VbODw+CaV2gaW4645BSFLcgAICgFZEpGpAJJ0EXuz26ikuBEYa6VGTs1Y0IFhqRfXQW51Gd1zDhjC9wn/wBvXeADeDCeXejnVfE4vP5K9Gfgrm3Np4faCMM44+MPiGmUMOhaFrSsNzlcQptCu8QbpUE30PGo9t47CnAN4Zh0koxbywFpUFdmsBKVKIRlzd3MQNMwAm9WFe7H4u2F75A/kTgiUlVr97SLeOlQYjd4JDp/iUtxAOGcTmlM8VW4i/KrXUY/P5J6GTwYN4sKNts4ztx2CEIzK7NyQUM9kRlySSSJHCNYNqFXtdj/AEfhsKMUyOzbfQ9LDilkOO9onsVlkEEgAGVJF7zFKseOzP4nCKBEg9koeI9uxFvWhw/rOHwtv0F8P/yU1ST3QLxyW1DHe7brOIw7aVLTiMQh0hL4bU2s4cJhKHiUpCnJI0kDKb3vXt3f5Xhv7dr9dNMO3H9Hwn+Bz7HKlw+KKFJWnD4VKkkKScrkggyD+MjUTepaLUJeADZzhDSeV9PE/spgxqPChMOwUIA9Y9ePQxRmFF9KU+TRG6QaKyvE6V7VBCzaK9D1p5shJLKfE/Emq/jbzPOn+7M9iONz9g+yhzbRG4fmGvZ21pJvG5AR42+fAU4W5wpNvOklDcfn/EHjSMSepDsvyOhPikwjNxJHl8/dQmfur8PtFe4hSlgACBaTwsPs1rVnD5QTMyBJ4zIMCthhbtm5R7Xja3lw8PhWdkZAtFvu+/31K2PdB1Px+dKk9NONvPp+yrKohThr+Ok+n2H51f7oMSpRzBJNgSBoOnmKUNp56Tf7b062Xs9LqG0n2VuEGLGwcPGeVKyv2jsK91lzS04MHiodSUjtJGS5GQE3zWsY0OlMNoYR/tWRmSSSQO5rCFTbPy6jhSTYu6LK28OvMsF2ZEju9xSrW5jjzon+BTWUELIPb9mbA90LKZ8bfGuW3DVz/wAfp+xotjLB7OxPbO+xI7P8g8j/APJ0rMHh3/oonJlJbiQQfxqYvPMcqCG5oTmIdUCH0t+yPZUpIzTOozTHSott7tlhjELD61ditKQmICgrsySb2Izn061Xsk0lLx2KcmXTEHEfSGxDRV2bkXUBGZueBOoTHnSzFreAekN+2qQFK1yI07vKNY1o7DbpYUoQezWSUgz2qwbgH8/nyofF7tYUKIyrgJk/Wua/4qyRlBOv2/7BgxUouFOHV3AA5AMng2vW1rTpN6GxuIeDmLSEoJUlOfvKAgNwI7t7X8Zqw4HdHCqSCQu2o7Vev+K1LdtbtMNleXOe6SD2q+R/SvB91Njlx3X7fW/IxSt13KHt9lamELUEp7iFJyqJMKABmUjnPiKrKG9DwjlHTlerNtdghByQkJEASpVilSgJkRoLdelV9ycpmOH2GuxhvTQjLyaFq4+fnhUnYWvfmf3aVsSJB93vqUKtHOjAQN2H3R8+VTNAA2rxS58NBWqDerKDUi1ZWCsqEsBxLeYxAmtsLji03lFz9nP561o+kz52qIpFE1fJak1wYvFrNyeY8rmt3cWpaUpUZCTOnG9z5Eio1J99btt6E+758KlIHc8UbeFDLv8APz6UZktUa0W+HzHzFRMlEQsPKsKvn5vUmY8fWtFpPvqEolAkE607ccyYdkpMELJkW1Ch9tIWiRPj8mrTssn+Lf1laf2bn3UrL2f98Dcfcsux8XiA3hQhlJSASk5wCruK1/NsSb0Zh9pPZQCxriVGc49oLV3SOEEEZqH2HiYawg1yoA/5ahRIxFhGn0hZ9XFx8a5U61cfnyzSltZONpPkKBYEfSU/ljUFBCfUDvaXoXeDHuKw2LSWikFxEqzJIT+JsRMmbXFu90ohzFCFRr26T+ofnwoXbLs4XFTYqdQY8Ow+6qjFak68flFSRbsBjVHsxons0+fdBN682qsH2SJNveD99BbPxENIB/MT52FaLeEp4EC55+FZNFSsmlXsEKtxV8+VAY5YW0sjRKTHprRL7wgiYmdQZ6cPCl6kgNuQZBSRx4THKigu4xlF2goqSqxiRfhZJGsawaruJtmBER+7gehq245R7AxwMeiUffVW2uLrP9b/APZ9wruYXsZ80e5C9ANboNvn3VG5XqF/PzypxnN8sVqwklRqRauv21oyYV5VCB4FZWvaCsqFAmJ186jgAdeHGsxQg/Pz8moXHTB+fnSiLCMvp8/trCDUYNvOpInX5uaplmLVA8L1ovS/CpMs++hwk5FDoR6D59aiKJUJmtlItU6UaieIPuT91aZ+8BHOqCoHcsOGo+Y40/2eTGG6Fw/8tyk75nl8/uo4OlLbRTFs0TfVOU+40E1apBx2bLTs1X1WG6oT0/8Ap/tonDpOTqX1Aebq4pFhtqAJaBQvugAwnWEAW6anwFFN7cSEjuuT2xV7PDMpXPUSLdKxSxyvgdrQ5hWZSBEh9PG0wn3aVm0UzhsSbWWn4NaecUsG2E5lEodBLoVGTgAgERzsbVpidtoLT6BnHaKlIKCNMnp7J9KD052tiWq5LlgClSEJCrhKfgOnhRuBwiXSZ1SSmCJv66CoNiYAhKVBUSlBPQEA+dNdmbMzErzFIOnWK58pbumFkkkrugbDq7LMmNLaTHz9tBPYQhDkWGRXdI6Ei8yDr61aMVskK7097n+6q3tJhTLboIJ7pnSLyB1NVG7+oEMkZ8cnPser6ojhm9xLI+331W9r2Dg5JPuK5+yrBtWchSL3A/42Y+CvSqxtzEJhRCgZBFjOpX94NdzCisz2BnDH7qxtWlTITEzwBvw6DzNDK+QPhWlGaiUrE/PGpmYUaHSlUaaSZ6fdUmDVe/XrVFB2QV7UMisqFkGNMX4TwoN1fz66eVFbQ+2lC3NU8Ytw5/s9DRoBugpzEhIvc8BROBxJVmzACOHv+FK1yteourTlPDSiMYsoMQnSLacL+NSiKT5HrzMJBSRpJABtabkaUuWuTbQj4lINvStMBi1KTE8TeNCY+fkUDjnCFkAmEkx7vX9lVFBSkqscIdE+0NAOtifvoVzFAKBB4RcWsVT9le4t5IbSfyoAmONj486EWAq8x4Sft1++rSJJtDTD3Pnzn0pwtgFDQ0kLnyAPrMelV3CO5QBqJ8OdunD5mrEcaj6pJ1yqJiDlBiPMxalTTvYbjdoJbhtaVrUAChPhYGIP94UTjMTlYWpJ/LUoHhdRgjyNKcYoJ7MqhKSiANYuDpy68o5Vp9KGVaUHvKi2aYInMZ0k2tzJ5Up47pjNVWhZgMSc9u8o2EnMTxv5/bVoVs0rZU/nPdMFKhfUJVeeBn0qm5FJMEWi0EEX0uJB0PnV6azDCLCjJgTN7yk+4Wq87caorFummdA2O8VoZaRrkSCroE3+BpztHG9kUNp0TE/AT88qRbGdSy0hajKi2IT4ga+FaJcDqwCZKjKidLERHzyrhONyfgbKFyt8IuWFxYWkWPpSbeTKptxJsrISkxyH7NKb4RxITGgFLdviWnDySSD4A0EX7kZsaqfByHaOHIClZlDTjzUj/wDr1OtVraji3ULshIgq4zCQlQva5n3VatqnuwOIIPq1VYxCe4oadz/sR8+degwcDcyPSU5QBrJ+wf8Ad7jQziQNDWj64AHICRxm594UK0zCB8afRnJs1uYrRrkOFQFc+tT4QyrrUoqwwINZW4B+ZrKogLtVNh40rQ0nOSTeAQkcTpOY6Cfsp+6qCCTbwmqoHjJy2ufECbUcQZ7USmB79df3/trfHYgK0g848abpYzJIQ3mUbXvPkTxsbaVDjNhKSnOqEJBAVEcfMelVqV7hPFKthXh5FwDHurx1BUZEmpMYnvBCZy6xMwbTJ5caf7P2MhtCXSkLIhQJVY2khKRxHWpKSXIMYOWy7FeffzJCTbLr+6jtjYdL0pQFZwBFs08+6BM+dGbykKTnIvFiD1gjwiKK3A2eXlqhYSQISkFSAdLkoIURY2kTQymowcmFHG3k0i9SMioUIKbKB4EE3j599GbPjKo2k2vysdeHPS/SrLjN1kuYrK2qAUEqgknu2/KWZkxEnj6hYphTClMzOUAiwibxPA3TFKWaMlS55Hek48lfSUn2pVqDqTabSek/IrXDYElSk6wDEDiASk/C3WKKS6lLiogBVyn+sASBPWbCswuJymRBSNSb+zAk9dabb7AxW+5mDw7i4UhsqAiLWtBvrbjyvVsfUr6OvNlzXzRYTInppGlD7HxCQQpMpVaxCQkCDppm4dbgiK3edQAcxN1kqQCdCZ5wIHMGseSWqXHBrjjqLplkZMtoGpKR6QP2UfsxICxOutLEPEGLDKIAA4DSTxNe4tag0ogkEkC2vl6RXOcW9jRtVFwaxQ0Ch60LvJthpplYcWEqUhQSOMkECwrlzmPLRzZlZk3BjrxOv7qX7/YlbjpdHsLAyKF0lMJiDyvfqTTsfQ+9W9jJkaW5ttXEuqA7LIoZdSbzKJgzGoTryNV7bWEIg5iSJ93X5i1S7AxpylJMjMFEcQAQTfiLX5U22zsZQJcWoBHdIBUSqSkKWNIsc1/0a6qqD0meT9SLZXsK8VKgieF+ggfCjcaInLBywD48uvCjdyt3C/2jy1pQ237WYkD87UX4Gwvb1zbrX0Z1BOUgKSoxbkRZV7iD58Kv1Fr0rkCKei2Gjc/EJYDrmRAIkJmVQemk9J99Jg2lJBSSoRxEVddrbUzYdDhddUkoDgEJgi5iQm5TpzqhYbEFajykmOAm9LwynJNyGZVGNJDLN41laB1HOspoo82k/kKTE0DsnAoWslYJk2Gg8zxJ5VLt/wDIHOj8BhVttkgEqPBIkgcBHnVt1EuEXKXF0O07FLWISACkOJBazq7pKjAhU2JvaeA0kVado4JDDRaUM5cBCk2meekWMRPEVX0H6dh0sKJbebUooJmROUgHxWn/AIqU4/eV17D9qVJEOnuBNwcsHv8AtXiTPMaRWB45ZGrfHP7G2GTRar/zuQN7mOnTIvMJMLGblKdLAgj1qfbDC2mQhBINgRAMD8oAxIkdag2dt9xTyHciUwA2lCLWyxeZmdfEceLTe3FIUhCkqVlCblVzwskWmeZ048q0Xk1pS4FRWL021aZTm1OPK7O6rGQDJI4QOF4jkTXTdx90iWwtPathSobUpAIyZUnvJBBzhRcTNgYPlX92XAhkvDKlJcu4U2EnupUeJ048Z8ei7B31cK+wdabUoIBT2XcBkK7sKJANgNYv5UvqckqcYrYRFSXujuz3FbuPBSXUQs5SlSs9wkyRCDYiYkclcYqiYvdp7tLyVKmY7sAA5QCZEAA+JVVuw+0Hic/aKvw4f4TMeXrSbejejI+yCDnKFArSSQdbRwgxIGs8LVlwueqo+B7tbT8lGfbyulspSpaVZCTHnA6czMHjagsWVNumT3ZBtyM8NDEe6nu2dqJCgQpSyskwbgHUkSJGvXXpQTrzLjZLiC2s2SpIICoI/JFj83HDpRk6VoW4rhMMwZlYbKj3kSJFokg8bGAT6U8C2w0oZE5QIJBMzN5MibjpVU2a3mfa+sKimQBkKbQQb6casriIbc8VfrT9tIzJWkaMctnsPMK9NylIHMEknrfT99VjeffDsz2TYCvzzY3mwGotFb7xbWDDJTcLWCEeYgnwEg1zVZoen6ZSeuX6Cup6hx2jyM8XtVa7k2OoOnp86VPtzeZ3EJbQe6lCQMouJAiZN/fYetI83CvfCt+iNp0YvUlvuG7HxQQ8hShKQoTxt51cN8toZjlJBiw8CI+Cj76p+yGczqRAIBkg2EJuQTwBiKl2jjVrUVmAFEwNfkdKCUE5p+A4Sag15Onfgy2E8ELdUtCEqHcCrKhQstNu6RwOhzKFJ/wlbMfUsOKQqMtzIMx1HdJiTblQ25u0suHUVHupXHT2Qbnh5mLVZnnS60UpXKD+SeZ0KSBKTx0M/HDJyhm1M2RxOWLb+hANivFhtxLjSmy2e8EAFKYydllAymEZh2ljp0NVnaWz2fabSEKgSBYEcyOdPcXvKrCYEsNEryQntdAnNIACSLFIFtbg6cKcjFkvZTpkt7v3eRp2JSbbfH5ETqPtfJ72R/NFe1NlPz++vafQFoYYTYjmKWEtgd2VEqMAWtPGJ5V5gscmYIykmVTxVab8TPKZq2/g3wBeXiEhWU9mOE6mNKRbY2QvC4lbeUg5c400BiZiCka+R5VneRPI4M19Nk0P28h2KwoR2au0hebK5lg5ErBKSo6ZgRMHgfWpbxO51qSlMEnMsiAgKKUzc2FiRPxq6bs5VPLQ8gOgpAOY2KlZSCRxIAVfgTVD3qbKHjhwSrs3FieaSUlPHjdX94VOn+bS+SdZJt2EbHW00O0JzqEgAiBeLgnXkNOOljQW3MQpwSfTiB88eMUfuoltS0N9z8YASviDmNraCAPPhV92/uWyHA837CCjMmLLWQFApIGnszPG15ABTzRxzqXIlLVBJALIaRhmtnjM4tM9sZhOdfeKBpYT4QOcEVVvDvYPEttpIW8CJictwCALaQTJ0kdKsW57hO2kotCwo/8ALInx7voTSp3aijjFvHIV51Q2ZGQBRhI0FognjB5mVwbTcfpf6uyNK9uxezs50NJUDINrWJ5+F6re/LbTuaICmwJSo3CwCFj0AJ6jxq3s7yqGFQTlSrVKXEQlUcELBgmOOnOudb0BSsR257Ml5RUEokA3AggxCtCep8RWfplLXb2GTtx4sQ4N0pc+sIkQkFWgk3J8vsq1Y7Zg7BYlCypIcACszt4CTlA+rSfaBJI4GJiq67sxZLiSjMQlJETASDCr2uAY8RVi2biHnfqW21JcKYUoJSBCbEqIju3JJUJ8Trty9mmTF7U4yK1h3VJfbS2YUgATwUdVTbSfsq2obzJuogG5FudweZB+/jUeI2Yy04ks5kLjMAe8hSTOmbQ8RBt0ojDvKBzGIVE3T4TEzyB8uVIyZFKmhsINcsE3h2K3ichKloKfze9IMc9D1HvrmeJSAtQTMBRACtYBtPWuxKeVBMjT84ffXHsQsrWpR1Uok+Zn7ad0cpNNPgy9ZBJpruQxXoNSBBBg15lrZZjobbDWEJW5+URlT00JPwqZnZfbu5Jy2JHW/PTQzS5oOZSlKFa8jx4e6ul7gbAC0NPrT3iAETwToVW4kC3hPGkZprHFyHwWpUS7v7FYwjLpdL2VSe8SAUwNTAAKR3jeTaOtVTaW2WkOThilCU3AEj5PG1/Cu1YnCjIR1H2egmB4T41xHfPZgQpbqLBxd0+OZQjlYGRWXp5rJJuQyU3Fe3sLEbYW6hbRAIWZHO1wJ9bxxPOvNmKzOJUbgpI8PmKZboYVCswzJzEiRAKojwrXEbMOHfKD7JGZJA1BnnyNq16lbihNN1JhQZHKsr0ODrWUVjLLZuBttGFdcKiO+kBIiSSDMC4Enqau+PLOLTIOZyJHfP1ciBCSDqdbXrhm1sXlgAXB1Ph0ozd3eVxDghSjzk+4a9dfKsefpXJ64vcZicNW/IxcxK2MQWnBlWFd9Fr6aXumBI6HWit90MPYXt24S8hIBEZSUyAQQeIkxerFs/ebDYhJbdhQ4oX3ik9Cbi+h99AbV3X7VCzhVBQIP1ajBgjQK0JvYn9tJWVa05pxa/ozZKLcGuUzmGzccG1hWUEjxtNiNeN/U1bcV+EXEFoIQshVgVET3dLXgE2uEjjEUh/g2+z38QytKR0m/WOEketa4vbpURYKgaq6crxwHCuhKGPJvVnOi5wVPYuX4MkZ8ejFOuNpBBCUlYClZklMhJ6p017wMRXUsNspDK3FIlGdxayQcsqWoq4cLx6VwPZe0VrIQlACldQJN735R6e7u2zu0+hJ+kEdolvvKB1CeOmsa8JrlfxGDTUk+dqHYg4w4FJUStJJkGCDwvI6VzTbGy8j2UkDslECdMq+8ggTrGYH9lWXcrbHbNpMmFjNESATrJ4XqXe/Z6TLhGqQk3gHKSRI8Cus2GcsWTRI1RilJUU3ZW10s4orWjM1mCFJAnukd6Oosr+6KtOKcw+GK3WzmStAKct5QSJI5qhMHx60iwW7OHKPpDjjwBuG0GYkXKhClJSNOd9YvROI2GG0doh1LjJGYA9xQ4yCTlnnoD5Vryem2t34+5W8pMS7V2g2FNuJBAIAUIvxER/dSAdLUIADdEBJN8xjWbx1v8g0VgN2HXFAlQbHaElSxyUTASNZk8QNQNKdbw7JTg2AgLTBAOawjMYunUWBuJ4U5zhBqMXbCi0/bLYSJTKTK0EnrJv5VRto4ZKH3MwlIWNLWInx4+6rS2RwdSfX7qTbVCQ7llJS4gAkcCCcpvF5I9a1YlTZkzq0gPaGDGWUC0A3uYPXjwqTc7CIdxbSXCAkrAIJMn+rH5XwimAaJbSAkqJAECSdO8ABrabUTsfd3EtutEJ7Naly2lUSoiCBGoAGY3jToJKUlpavyJ0+5M6Bjtztn4bM6hXaLz95LikrSJJICk68hxNupNOdj5UqUgBKQkBQCdAFZhAHKw/xGkuJ7AojsUhLpC1mYSlQB1EzAzG1Es7bCQlYbIQpAJUYKimTeLZcqYJF9SNRXI981u2zY4KEa7ljxxhAB1J++PfFcl/CA2A2kGPyyPEFXKujYvaSHUKUhaVgDKchBjNqDGhi965pveoqSifzPH2jP/ca0dImpmWS9rKZst3Kr2igi4IJB8iNKYZ5XOZSiQe8ZJ569KTYeywDzj76t6HWxhWwUStechUAGMx1OugEV0pOhUFYB2nX3Vlbg9KyoGLcWS4FHQgEwOXH76j2SCVTGg5VYd2EtB49pGUgzJIHgSNBw148aL3T2JnedXHcC1JQCZBvaeafuvQTyqCdhY8TlJMCb2GpRSrsyVKIIABJNhoNBzkjroLiYpGJwxzsrcRlHfAMgXgEkKIUD0Ai+kV1hGzEmE6oTYkmMw/KJ/rKt4JI/KNM3MOMyrCMoASRI0sI0jUkdBXPfXVs1aNcsCrZ0zlzu+aHsKQ8mFwUlImCY9oK1vJtw8DXP3VybCKum/8AsFDKgttKUJVJCQNLx9/p1tSFCuh08YKNw4Zj6mc5SSn2H27CZxCDwSY90fEiu3bfxZOzMQtNj9HXHmkiuF7BkkAfnp/Xb+6us7wPFOy3kgRISkdQpaQfdmrF10NWTH91+R2BfymVb8Fm3A272K4ykyn0uPt9a6XvkoHBOkcEz5cfdNcI2c6WnUqGqYPW3Cu2DHh7CrQoSFtKHWMp9/20nrsWnLHIvO4eBuUPqit7g7UAwwQqxgm5uYuo+QKePHxqvb37SWwpxCFZcwzZcsROYEjNBTJ8RaRrZXupjCXUXiFiPAkAjqIPvNM953jhwgoUoicovly3UYzJgqi0TwIrWsUY5n9Ret6bTPdh4/FOt9mVJS2qQDqqDqEwZmP0eE9acbU2K44z7a1FNwlRmek6jjAmNedUnZe1loc7QlRSVDOJuR0UeNvOBXS9hbRbfEtKkZgDm9oTJuJ0iTP6Joc6lB6ookZOS3ZQWMJ+knwzD76XbdayqaMi86dCn76tf4SNjhhxtxGjubMLAZhEmOs3HTrSLYWx/pbyEGSkElUctePEmBbnT8eROOvsDLdaUXLczCwyH1DvLIyjoVATfnrbhFW7DYdCsYwtSoWCopJ70JCYUEjQTKZOunSFQe+uQyiwSMyo4BNkj9X0orEbWQyUqJEJVKrjMBI0TxJv5xXNlKUpX5HadqM372e0wkugy47MBSbSBJWQNIsbakpESaqm5u08xWy5OckmDxtBEcLC4+EU72jt8Y93P2ZQyx7OeMxWfazEHLHdSYExEzBgc3xTy1YzOwJUHCpN4nxNtb+taMWO4uDFqTik2XbaY7B0KQnKl0FKgAPa/JJjgSTrpJ50i3kSrKrMIIyCDbQ/d8KNxm1zjGi2G1pcH4wmwQJyKvz1AAm8Ur30xKW1nXvG3WINzw9r0FMxJppS5LnVWUaYVPI/bVvdwxU0yoCUpbuepKot5UFjWmUMpLiEAqJypR7ZgxJVOnUgz8DsIM7SFgKGUJQBxIOY6A3mxrVN3TEQjVoD7P8ASV6ispt9Ec/m1e6soPU+ofp/QWbIcUrOkCSoQI1nh4ium7Dw6W2oHsoTE8yRqfE386r7IaaylIAUfaI5WHl41ZQkJRE5lLJMxFssH/iKawdVk17G7BBxjQwZBKUwNTHgI49ftpjlhKY9ozPrULqxeAU2j11PWomVEGCZKgY6R+z4VznuOe5UN+8GHFJBuCmI/rKKj7k1z7F7AyJUCQSTYgaV0zbayp4DWL+BgRf+9PrypTtNhATGp4n5+bda6vT5nGKixOTBGW7Of7DcyKBOiFXHhJ+yuobV2qHsEpoIIJCII5gpj4Rwrkfa5XXBzKh7zVlY3nCWezyKCwMsk2kcdJ1g1p6jDrcZeGY8OWMYuLFrrMLPEDj8+NdP3c2ykYdMImwGsagcI8a5NhMQCFISMoUdeQnp0qwbD2t2RUghxSUqnugQJHO2s6VOpw+pGvBeCcY88MWbFaKHmxfur1jgDcx4AmrXvVgi9hgUJklwZACO8Ugg8bkJJ8cvS6baT30dTDyUg5plPObqHj3qXbb3hUtaOyb7ApRBGUSSoydRpYQOnWo4ynNSRT0wi4ye4VszZS7pdaKQUmDEd4RHnGarNuC2EKVIBUDE6ZQCTfnJKY/qnrVR2TtdZUntHZ70ZSEixtrFXPc9g9k44YGdxQBPQ5Rx19q3UUPUNqL1EhpaVEu+WJCnGhY5UcvzoP2Cpt1cGHG3bJ1F9DpzHAX9ah2js/tFBQIypSBJ/RsZM6daZbsqGfs2m1AQSpajCVaAEHxMADnWVyrFS7DtLrULdh4F9DzylKIkhAUSFBUXk2nVUZgPGOBbbaXFxcFCgpHZTAkwqZSc3tcrRwixmLC2HQy4AllSpUpKoVlWsqX3TZIEkXueGhqzY3AYUMkMIKY9hxtIWLQfaGaJiJOlBOffz4K1aaXkpG+e0w00EASo8wY+wE1Xtztn2dfOqR3Ba6tcvmRHlUG9y8qioqUsgASpMSekT4xReygtjAqdCyUvC6TqhYJCSkA3ElJ51rxx04tu4uW8xjurgwnDPOKMlakonymR1Mp/w9KB3i2Yh9SUOOJZIIhS7DMQARPUyR4CrfsLY2Zhts5R3ZJNiSo5gQBykDlagvwgbtOO4dRbTKkiRHEDURwPK8a6TQKf8y7BdK0UPFbqszBxiQpI70suek5iDAHSrFuxsdtpsqDhdGaQrLlFrGBJOsiTyNVreRorxKwFIAMBMqiSUjQanXgKvmFwwaYS2DZCAPGBf1M+tF1E5KCV8/YZhhHU2kaduOVZS8up+TWVl9M0XEKwKglIt7dlSYgAXvxEeoplgsSp16VCMwhKTZYQJlSkn2QTljxvSxwqhBsEogmeMzNucTw4i1WFOAQ2kLSGUAwe9bNyJiJPI3qsjXfuMi6SobLHsZe8BckGZOg+2vHWFrAiMyVCLxHOfKar+I3zKUp7RvKCe6onMPVBIJ9PCvWNudoSCu5FgpJOukJCgPUVn9Ga3oinsIcdjCp5zIQMyrnSAm9+ZzFQgcBwCq12riAG8wlSiQlCeczKj6Ex+jVkweyWUqAClBShoVqQTrJIESSTrTRvYrUzkBI5nN8T0HpT3mgmtuCtTqjhBTlWVLbKxmJvKZ8xR6cM24XHUIcS2oIAk5zmkBWW0q4etd2bYjSgm92mA72gR3sxVqYzGSVZdAZJPjenf4jHwZX0/wBTm7u7uBSTGJy3/LtPqE/MUi2wGGsUiFB1rIkkiCJlQtHQCu8qwwOt6gd2KyrVptXihJ+IpOPrtLuVv+/sFPFFrbY5XhnUfVOkg5EkIKkjKdLkqkAkCDxEHWRROxcG3jBldSlwoCrt5RlCjzkSdDc6HSr2rdTDTZlKeYTKAf7qSBTHC7OSgQhKUjkAB8Kk+sjXtuw4rb3HPds/g+ZVCsMtTZ4pWCRI4yYVfzoVnAv4chLiFFBjvNnVRtqBKD1gaa1099pKUlSoAAJJ5Aa1SdubZBMnuoGiePievuGnU3i6jJPZ7hQwxu0DuGE5TITMxJVOsZiTeOXxtTXYeKKULVmQ2TlyzMnKb6JIAuDc8DrFIMDjErCnCREwmdBGp+eVA4jeZEwApR9J5RPwo/SlK1Q6Tgo80i37cxGGLK1OPZ3M2eEIJbnnmUBIHApNhYA1QsRt1aVqUwtxueKVEFXD2Zv4GaLfwmKxESjskH89QTfkcxnnaKgf3XKQMy2oKgCErC1Rz0Gg8eFPxRhD5nuZ2pP2x3Bdk7ebdUG8aSUpKiFgWlVjmCRrOhA4+BDbaTrCsjeHJS2VDLKSI5xm72XNlOkTN9ajxjyGbZEng2DYJyiNSJ4i5t4SaW7NTLgJUFlSs5INhlFhPjTKT9y2/ADho9r3Z0PHOsoaQ6khwlUJBCUiEwTYC4043tepcFvGlGRK15kL9hRBCgeSrkcFQbaVU0YsqsfZbTljW8lRIPmB5UKnaH1qBlkAqi0kmFEADx5UmOG1TETe7Hu8yMIXkO9jLiZMg5QTqMwKSFXkz01opvAKxD/ZA5U6kjUDT7taSKelhaOQBSTwuJAPIzNdP3X2alpsqUO+4QonjESkel/M8qXkWmglkqDoxvdXBgAdikwIkkyfHrXtNyf0TWUr1H5EazjW1H1BCzOkASAbeBpzsuzDTkDOpJlRAKteBNx5V5WU3L/lr7nRRHsxRdadccUpS0mAcx08AYPnWm0tkMJQhzskFajBKhnnu8QqRPWJrysoJNqVIuCTqxIl4/T2E6JCm4AAA9s8vAeldZi1ZWUvrf8AT9gO7+7JEIFSIQJr2srAyNm+WtZ1rKyqBRqo1ia9rKgfYVb0H+Ku/wB39ZNcR3pxawBCjcXrKyur/DUBldY2W7ejBoZweH7NOXO0FKuTmJiSZ1qvbk4VC8QyVpCpxASZEynI4YjyHpWVlasbfoyf3Alyh85s9te1G2VIBb7dacvQB6L62gX6VacTsZhtuUNJSQNYvYjjWVlYuok1o3H4/nKvsfvbVYQoBSRhyQCARKkXPjYelJ2FS86TrmV8VCsrK1w5/wBq/LKyfO/uSYk5VhIsCDI5zM0Q8ylDzeURLrc8/aA11rKymIxvkfbospexRS6AsFUEKuIzJrrPOsrKx5/mQqXIE4syb8aysrKUC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xQTEhUUExQVFhUXFBgYFxgYGBQXFxUVGBUXFxcVFBQYHCggGBwlHBcVITEhJSkrLi4uFx8zODMsNygtLiwBCgoKDg0OGxAQGywkHyQsLCwsLCwsLCwsLCwsLCwsLCwsLCwsLCwsLCwsLCwsLCwsLCwsLCwsLCwsLCwsLCwsLP/AABEIAQAAxQMBIgACEQEDEQH/xAAbAAABBQEBAAAAAAAAAAAAAAAFAQIDBAYAB//EAEkQAAIBAgMEBwMHCQYHAAMAAAECAwARBBIhBTFBUQYTImFxgZEyodEjM1OxwdLwBxRCUmKTorLhQ2Nyc5KzFSR0goPE8SU0Nf/EABkBAAMBAQEAAAAAAAAAAAAAAAECAwAEBf/EACoRAAICAQMDAwMFAQAAAAAAAAABAhEDEiExE0FRBDJhgaHwInGRwdEj/9oADAMBAAIRAxEAPwDz2xJ9auYewFQxAEfjmahx0pWNiDYgaVE5KCdxypLCs4s7/SP6r8KeJ3+kf1X4U3SY3TNBYV2lAOvb6R/VfhTo2c/2knqv3aHSYOn8h2wpDQxIn+kk9V+7UowjH+1k/g+7W6bBo+S7XVT/ADJ/pZP4Pu1G+FkH9rJ/D92h02bR8l811CHWQf2j/wAPwpmd/pH/AIPu1ulIPT+QzS3oL1r/AEj/AMH3a7rn+kf+D7tbpSN0vkMk11BWnf6R/RPhSddJ9K3onwrdGRul8hu9JQTrpPpG9E+FcJ3+kb0T4UejI3SfkOA04UDE7/SN6J8KUTv9I3onwrdKRul8hwCnZRQNcTJ9I3onwrjipPpG9E+FbpSN0n5DmUU3JQRsVIBfrD/pX4UbNLKOnkWUaEpKVq6kEKEbVBtE/Jv/AIalSoNo/Nv4U/couUUAakUU1Eqyigb667LCxRVaisNwv9VVgSdwvruHl8auYbByOcoFvrPvpJSFZPCb8QvvP9aKRYAEA9Y3f2fqqxgNmLCwMpUnfYk39Ap0191b7CbMRlBWxB3Ebqld9wbGNm2YOrsvZIAIJ4jv7++hOJiKmxynvF9a9KfZgIPLdv8AU2rGdINmLmvG1ip1sRv5EeBrStb2K1QE/wCGs63WNiOYBI3gb/EgedUZ9jy9q0TnIbN2W7J10bTQ6HQ8jWv66F1TMCGSDqwAG0frCwkup9khmuDx53rsXiYG/Oe3frpusGaNjlF59RY+2BKpHC960M3kyZgXwEoLAxyXVlUjK1wzeypFt54DjThs6a+XqZC1gbBGJsSQDYDUEgjxBrYz7fhDKz5iysUEijUwGCaNSVJ9uJpbrzFh+iKCYTFwJCkXW6piY586o9iFDKY00uCtwykgC7uLjeehO1sVVMDy4BxGsmV8rcSjhbcCHIykGzbj+iarVoekm2YJ0UqUV+2SuV8yl8ViJurzezkCzDhfMo4Vnr1jCGkpOtXmPUUoNEw4UlcKSgYdelpAaUUQHMNKPNQBt1H2rmzciZOEIK6lFdUSQOhqvtH5t/CpozUO0vmn8Kfuh1yiNBlA58KlRb76YmGdjcAnlp6D8c6L7L6PyyEX0ud3Pu91XkyrRc6OYPPmIGlva0Fl4m/D8eNXIJQukeg58a2mzOjqLD1Vrhh2uF/MeQ8KcnRMMTuUAWsNO/X3VKUW+AOLfAJ6J7SaDExtmNndVkG8MpNrsP2c178K2L4dkfFDMzN1xtndytnyuiqDcKAsiiygA21vVHYXRlVBLpYm4tcHu3j8aVN00xLLCXAb5aFIywHszBzCTfg15VPhC3KtBVHdjQVRCrRpnsrBonhjkibSxQrkIXu7Kt/5aADBPjMQIjI4gjCIbMwucnXSO+vyhCvFGC17FSauPL12ERkQr1MnVMBclYJApzDTcGEZ3WshqD8nWLLyEHTrY5ZLHeHlkWQjyBtbgFra06+QuSf1MjDtWVm66GSSKMkmGON3REiv2MyqQJGYWZme5JY8KN9I4FxOCTGBVWVJOrnKgKHJsFcgaXuU/wBfcKA4OArGiEWKoqkcioykeRBo/wBdk2RiAf7TFxIo5teFjbwVWP8A2mueE3KTTOeEnKTTI9sbYnXZmCkWRlkaeVWYWzOqdaFDm3a3DfvtrQjp9kn2dgsY0aLiHleJ2VVUyKnWDMwA11jHhmNGMWYRs7AidGZDiZr5HyMozSXIGU5tOGnjQb8pWzGSdEvfDiIfmoHsJEQMwX9ZiwuWNybrXTGVb/sXva34JNk7an/4DinznPHiYoo3sudIz1F1VrXHtML7xfwrzhZ2Dh7nMGzZt5zXvmueN9a3Oz1t0fxv/XRf+vWDVSdwOmp7hz8Kuhnwem9Ndvzx4LZckb5HmgdpSqoOsZRDYt2f2m9ah6LtFthJsNiIohi1iMkGIRFjZrWGWXIAGF2XxBPEXqh0/wD/AOfsf/pZf/Xp35GRbaBkOiR4eV3Y7lUZRqfO/kaFBb3MG6WJBFiNCOIPEGm2qzjp+skeQCwd2e3IMxa3vqArTCCUopLUoWiYZLu9PrrQGs/KNPT66PmubPyTycIVa6uBpKiSBqb6j2iPkn8Ptp8e/wAqZtA/JP4fbT9x48o9A2VhAbG3h8a0uysEL5gPDuHMePwoLsqMuUjQXZ7ADhbjfutv7r0ZjVpJXSN8sUT9XnyRvJNKukhUSKyRxqQy2C5iVNzzdIrBXuaXBLxIOvdw4bvXzq5h7EX1113Hdw91qGNMU6pLaNnVmChc1o2YXyABT2d4AvcVNiw2bDxowTOs+ZsoJPVMirYHQXzEmw9KYpQ8Y3KQvVt2pGAOmoBN27gKzfSCeSWWGFlGSOaSY6gi5XJGhA3ntyk/9tLLtgiayx3cKUFhYNJ1lt9957It+zwvVDa0zpiXiVlzR5evkKI5eZlD9XGsilFRVZdcpYlt4tUHNU23t+bEHLnfYXGY6RY8VEO0Z0EZsbZQWCsb34RmQacbVBg8S0TrImjKbj4eFtKNLBHPhpJFjVJoRmbIMqyR6ktkGgIAbdy77ULGHCQSYmRSyqyxxxglTNM5AVC41VBcFiNbX5VzNTk0lxyiTUnSR22cdDKTIIpkkY3cRiGRGY6krnljKknU8NaGYqVperDDq4os3VR3znM1880rAANIRpYaKCQOdTYHa+SVUkWCRiMzRiCIIFG+z26wdxZjRTo4Y5cZlMaPE80qgG+iK0nV5TfQ2C386fd8Nb/A3PHcobU2nC+Eiw4jnDQuzKxENmL5r5l6zQdrncWG+opdvRSYNcNiY5GMZPUyx5CyjgrK7LdeG/dbiL0W2F1M+KeCaCLK00yIYw6MnVvIFu2c5tE5bz5Vk9oYULJIg1ySSJfnkdkv/DVLa3+gzk1v9CeLbmDjwEuCljxbddIJWkQYdcrr1dgoMhuBkG/fc7qzr4jBrE8cP51nkZA8kiwWWFWzssaJJdmLLGdSAQlrjjqtgdG0xEGLJymVcOxgU2zF1ys5Ud141vw67vrFRYfUGwOoNiLg9xHEV1QexRS2RpdubewGJw2FgKY1ThY8iuFwxzghA2ZTLpcoDodNd9CH2sEgfD4ZDFHIR1zsweacD2UdgoVIxc9hRrxJuRWv2zh4I8PgZEweGDTxyNKCspF4zGtkAkGW+cneeFd0h2ZhMPHhcXFCoSYNmidndQ62uqm4bXtceAra0Fs85GFJ4GnjAnlXoP5QIoMPiepjjiiQRI17tnLMXv2ma1rBdAKjglwx2TiMSIImlhmjiVj12U52iGZ1zi5s53WG6hrk3SFp3Rg/zOo2w9eh9F4YsXhMSBhIxi4k6yK/XWlQbxk6wdrhy7a1nNj4yJI55Z4YpVWMZAWe5nc2iQdW4sD22O/sxtRUpGpmYxERCFgNAQCeAJO40WNRbQx6yQMoVVJKXCrlXRwdLknid5O81K1Ty8iZOEKopKVTSVIkDE9qo9o/NP4fbT09ryqPaHzT+FU7oePKPXOgTA4lCd+VgviEPv8Aaq7sg5cy8RJLe+gLmaTNr45vWspsDGmMoymzLY+fH7a1r7SgYmRS0bObspSV1LbmZXiRrXIvZgNSTTp2i0XtQZlxgRYi2vWyBFChy2YAsQwKgAAIxJJt46VW6T7TEIwpEedycTY9aY8q9YuYGyNmv2d44UIx234bYUdv5OaR2Yxyxr2o5EAUOqyNq66hCNDUe2tq4TERwDr2EkXWX/5fFFG60hiAclxYqOGvdQk0kx5NUN2LjBJtJDkbIZY7XYsEIgjJGY2v8rm1sNSaq7fYpjMTcaHENfmC2UqT3FSvhTRj1RohC2c3Z5GMUsarkCiJVMgBJJZ2JH6i8tdHtk4fEXlzWdgA9kkdGKi2bNGrFTYAWYDRRy1i4xmtKfyRaUlp78kXQ2YBsRcjKuGcv3AFSL+WaqTRudkYAtqRiCZLczHiAL+qe6qCqzQyxwKxWfKJ5iroGiS//LwpIA5zXOZyoFjYX30Q2btMBJMPiEPUuQRk1eNwQQ4B3jRdO487VtOjHT8Pf9ze2Ol+H9wZhtjLPMoDrHKxAViJNba5WKKQBw130X6OwhNoRx5s5jlZGIDAZlRwQCwGa3MaVVwmKggnSQzhkRw3ZixRkIGoHViLQ7t5sOdQ7A2/h/z1p2kKL180gUxzNJZ2ktdI0bL7QvcjeKSEXStbp/YWMdlfN/Yv4LC5FxeKwzZ54JpiqSoFCZppA81kdusCqZCB2b21tpWTSDKLEljclmO9mYlmY95JJ86L7O6SLhcaXjbrYGeUyWjlRskkjNlKyquouDpe9uF6XEHBGcFJ/wDly2YjqsSXVLi8YQRkk62B3W18XnBtfUM4t7Lz+MtdGbQY7Ds2Iwy2jVGjMyCQNPd3Vozrm7UItx6paAdIsEmEnnRuyqSEL/hbtxgczkK1V2rtFEd2z5zJMzF8s0aBpHZrt1kYYAA8FOg0vV/pzicPtF4JIMSrSiNEnTqsWqMw/tEYxW0zNctbQDwqijrVcIetSrwEOk4ifA7MZsScPeOYqepeXMpaInRDoRZdDobnUWoL0nx74sQQYdJFw+GQhGksHlc2zSuBot7aDvO69hoMXHh5MPgYhI5bDRujD81xtmaQxm6s0NtChGtt9ETs5EQkjhvs7kabwiAsfBQavGKQ0nWyB/5R8JBJjbPhZZXEMQLJOYxbtEDJ1Tbtdb8aQbIj/wCD4iKOJ4g+Lw9w0vWm5lhFw3VpbdutwrQYzERT4pmjLnOiDtwYpLFA19ZI1XcRx56U2XEQiCSFmkDdfFJ8xiWFo3R2BdIitzlbcSN2tbsG3ZlejmyhgcQk6liVPa/aQ6Mp8veBUfTPoui4qSGFSIg3XEX/ALabgBwREACj+8etji4l6vNY5SN+SQkBtxKBS/Hdlv3U3H4mGbEu0bMc4SwaHEIQUUg3LxgDQDj9ly+RVelnme3NipBhXYDW6a+LqKFsK3f5Q8OBgZNP0o/91awjGoZuSU7pWIK6uFdUyYNXfUWP+afw+2pkFQ4/5tvD7RTdx48o02zJgQMpv+z+kPD9YeHoKN4faOVb916wOz5+Bt50VxWKAQ9lTfjlW/rTuLTKOJclxjSMXY3J9w4Ad1W8M9A4JAeC/wClfhRCHLyX0FQnElJB2KSrEchG4keFB4gv6o9BU6BeQrmlAk0gtFOw3MR4EiqmOxDplYAsoPbAF2sf0lHGxqJVXkKUQpyBoJVyDYtpICAQdCLi3EU2RgNeP4/pQzDYIRki2ZD7IG9e7wq1hsNdgSLchvtrxqkMScuQ6VY2dlysEsz7vPQk+V6o7MDBnzrZibk8AoAAufWjeE2ekRaQkncB4WVfPdUWKw0bMdAQbc7c6682lR3Ky0pUZuR/zqfqx2oxYA8rHtMLc92vCvQ9i7DSNRYAC1CNi7PhD2CAE8uz5kitphNlRgC4Yn/HJp4drSq4mtCaKRprYfhcMSOVtO/xtwq9HhgPjx9apx4OMk2WTTiXmUN3AlvfSMcOASesNkz6STaC9uLjXWi5pD/pQRKaXawXv09TWV2tt1i/yTWVd37R5kcuVRbQkEkZYFwpksB1sp7IXc128D60FOFX9r/XJ96uLN6i9onPkyJ7INYPpC66OMw57vd8LVocJiUkGZbG+mh13X1BtasC2DX9r95J96nYcdWbq0neBLMAeV8r99DH6lrZ7oEMtchf8pdhgJNP049/+anxrzRq33T3FhtlCxJJeIb2Y3V1vdiSb6X1NYF66JtOmVyNNKhVrq5a6pkgYu+ocf8ANt4faKmWoMf823h9op+48fcjsOyNbcjaC/6DcO1+oe/ceNtTV+VCBZha48QdN4I0I7xQSJSSAN5Nt4HvO6iWHxLottRY5WVhcX3jMjC19/D9GuqSLMjSQxnnV+Hai8b0qSxv7SAd6kr7jcegFSrgoSP0h5KdfG4qclF8iuu5ehxIIBB0qaKW3E7/AE7qDogQ2DkjgCAPtNWklrnlAk4hVJ6sRyUKhkq3Cdb1PQLQRRqI4FNx9Pq+NCoxewHE2o9h493K3wq+CFbgitwfipSbAgi2/kbaaU1BVjauEc6p7XqKrx1D1MWnbFmi1s98sqsbZdfG+nwrUbTx7x5Qoyi63Yka/sgcuZrGzThbaE3IGgva/E91EcTi2dQDY2FuFxbiDv1pYZmsbj/Aym0qNCmJQOxWVrtcX3qOOgPK3vqDaOJvmuMyGwDKyrfUsb236n3VnMPj1ZezrlJF+Bv9e+iWNnVlBGgvawtbUXp3O4v+fywuWwwszAoi6b9Ne19fdWcSSeJz1oJjJ9rinlyoxFiAfZOoNvPxrQ4DFRTgJMO2RlBtvv38CdPQUYyhL/nkVMyaf6ZIzKsCARuO6mMKvbQ2McO5AvkbdyB1+u/uofiL5Tl32NvHhXNkxvHLSyTjTop7ax2fZ0gKgHPHfQbxIo86zLGtj0mw4XZDNlNzJFc6bzMl91Y013ZFVI6Z8IVTXUiUtTJg1DrUGPPybeH2iplOvlUOP+bbw+0U/cePuRRFXsNjdMsgzIQFv+mq3v2G7uRuPC9UVp6iuwuE2w4Bssi8wH7FxwKv7BBHEkeAqysMoAORiCN6jMNOIZbgjdr30FtV/Z2TUM4S5F7hvJlZQdRc6G1wSL66K4gaJ31IBuDfjpSmcZj409VxF7LKzAbskwNxzChr28qSXBuxzZWzG1wQRc8wTv51NpdxGWsNJRSLW3G/xoXhMA9tcq9xPwozh41Ue0t+Z19AL286i6vYlL4COAUXAtqBc/8AyjkXDx/pQTZgGtiTu3i3PdrRzDi9XgqRlsXcoCknles5e5PjR3ESHJbyPhYm/nb30AQ1yesb2QuQkvThTAacDXCSFApmDxaSA5WuFNrjdm5A8eFD9rzSErFEO097t+qN2nedaPbH6IiJAR7W+x+u1dWL0znHUVjjtWSjZIyhlAvoTvvfXy3Xp2x8SqyroDY+YPMUu2mZWVLkAKul9Addbc6FxAK2caN9etHJKHU35X8AbWrc9C2vhBLEwtw08a80xTSRSFJFJ10YfaK9N2LtNZ4xbRgQGHI77juNqftHY0cvtDXnXW1DLHc6HFTVmE6aoBsdtb9uHX/zLXnrGvTvymYMRbLkUHTrYP8AeSvMWpJqqSBkVJIWPdS01GrqmSBantHwqPHH5NvD7RT0HaNMx3zbeH2iqPlDx9yKIojsfZr4hyiFAQjOS7FVCrvJNjahwrQ9DfnZv+kn/kFWzzcMbkuaOmCuVMdD0Ukc2TEYN2sTlWbMxABJsAvIVTwmx5JER0AYOxVbHXMoJytyJAuOfDcbXugv/wC2v+XL/tNXbDiQIjfnBjOQsQJY0IkTrmiUKyniqnMTp11hvNJjlPqShJ3ST483/gWlSf52I4ujkrLmBjK/J65j/bZOr3rx62Pwza8bOTo/OGAyjUKQQdLM6RjXud8pG8FW5UW6pFX5PGMSGWy9bGoKpEpWS+U7ioRU3gquo31bhwcccjhMY3VoeyRJHdl6hnJUgWJ6xUW1r689as2TdGdhQgkE6g29NKJ4ZaLx7Iw73frySVuAWiBJ6qFghAGhLO6d2XjY3qRQW/F/eN9TZGQS2UunnRzD0HwC6edFoDTInZNtBfkzbQ291AFottSe0duJNvLjQha4vVvdIWbJQaZIRexNiRbfbS+6/fXXqOeAPa/AgjxBBB93vrjXIiLsE5Q5ha43XF61WyekSyFY5E1JtcWy7r3IO6sdmp0UpVgw0III8RuqkM04cPYaM3EOdK5B1oUAgqut+JJv2TvtQImre1NotMwZgAQoGndr9tUWalyyUpto0nbssYbFMhDIzKeY009fdWz6J7XeXMshvxS+psLBrnzXzJrzLGY2RblV7AIF97HnlXlfS5NFdmSTuEKCxAIG4W4m/fre1XxKUd/sUx3Hc1P5XR/+Nk/zYP8AeSvI3r0Pprh5F2QwlYM3WwEfsjrI+yTxO/1rzw10Td0VyO0horqUClpCQMHtUzHfNt5fWKco7VNxw+Tby+sVTwPH3IpUW6N7RSCRmkV2V4ZIyEy5u2ALjMbc6FAUT2Psl8Q+SPLmsT2iQLDfqAeddGSCnFxfDLp07QY2VtLAwSdZGmLLBWADGDL2lK62seNR7H2hCkaK8AZlIu1lOZRKrspDGxuoZMwANmsc1hSQdGZyCwS4BUabznFwQDbThfmRvq9B0dlAUsuW4Yi/6qJnZtOFr+hFShjjBtptt+fi/wDTSmyxhMdD8p8jbMFyDJGeqtGykAkgtqQb8ba1I8iMhUIAbRWOVARljyy6j9ZgG9edTYHYjuHygHIQDvuSc1soI/ZO+3Cr0Ww5bX6tt9rcd193Kn5ISlJgqDD1djiqYYcqSCLEGxHIjeKmRK2ki2OwiaVei0qvAutWgKegIpbUF8vnVECiGNGlVOrri9RjuVgYy9deuNNvXG4tAIMajMtkfLqLkb8vEDke+qOHkfDqeubMo3EAki5O8neKIs1QTnOLMARYC3Cw51SLVUx09qZPFiAwuu7vBHuNNlfSqji+htl5UyacKOQ/GgFBRXYFFpJBmC6E6WXmdwGm6tbg9jsUGoD6ZrE2FhYbybm288azHRvYEuYykntG48OFej7NwuRdd9d+LFpOiEEjKdP8OybNcMbnrIf91a87YV6d+U97YB/82H/dWvMWNLl5Dl4QgrqcorqmSBQ9qmY75tvL66ep1NJjEJQ27uQG8cTT+B4+5EEUV6L7NzxtmRmU81Nj61BAir7Rt7z6VbXE3sEUDX2mP4A99dDkO2wzhcfMLWlfcBvO4XIHlc+tX4pZWt2na17bzbMLHyI086ZseGOw1zkjUnd5DgO6tDBhRbTTw0926lsm2yrAJ7lszAsQSb6ki4uT5n1NXI2n+kPr/TwqxGpG/XwGo8RVxISRoPf8KawUwO+Eckk6km57zTVgO62vKjy4U865sEDvv6n7KNm0AMRkcKnAoi2Etvvbnc6ePxqCXCcr/jxphXAozJcVRy86JuhHCqZS+78c6WUbRNplOWOoCtEnSq0kVcs8QtlBxVdzVuS3MUPlnW9r61zvG0OhjtTtn7NM8ijXKpud/l9tVMW7W7IuTurUdEMKyLd951q+GG9loqtzZbOw2RAAx04dk/WL1cMp5j0/rVFZ6ilxFdg+oA/lMnvgm1HzsPD+9Xvrz41sfygyXwhH97F/uLWOIrmzcizdpHLXUlq6pCAoe1SY3VDfu/mFL+lXYkXQ+I/mFU8FI8oc6BSbMCfPXwNTYYNrfnu+NacdGIyd1Ucciq3VqLBTa/H/AOVSbpDNqhuBxTxgBTaxvuvfx7qP7O26wDdZqbXXT9K+424fCs/ElXsOcpuK5+o0+STYewfSJxbMtxrusLm+gOmg99bDAyLIoeMg33jT0PI15nHHKWFk0Nb3o7EVX2ch0uRxtwN6tjU1zwPGLXIcVb7qkEVLfiBfnbd43p2GcsoOg5gc/P4VaylIjMNVJIQvh9X9Px4FepprQ91FMziA5oB3UMxOG4i1/rrTNFw9PCqeJw9MiUomZtb8bqjkS+lEMZhrG487fXah8qle8e+s1ZGUClNsq9VMTsMEcqM/nJtuv7vWq0EpzHM2ljoTpf1pZUBSA+AwmVwCQAp9RWiw8xDGxuqngQbgi5BAGmU205HyqhiIkOpUEeANDXhjDhlVgf2Wy8fG/pU60jp2bAYscx699vrpkk1ZjFvKx7E3VroNwZjpa5Yi9/OrCgZVUySNY3uWsW7mItcd3fT6gkXTJs2H8HQ/xgfbWZai/Sp/+XJF/nI/D2gD9lBy1c+V2xn7UctdSpXVMUEjfXYj2f8AuX+YUqjU0sxFvNf5hTvlDx5R6a8oDqgIzNc639ke1bv/ABwrKbXgZZnzG9zcHmDu9N3lRXbW24xcRWMlspcfoqd4Dc72oCHLG7Ek8zr76OV7UBk8K1djWq0K1eiFcU2TkH9i4tFUBzYrzF8w5Ui48XN1Nr3ADsADfTsm4oWgqVRSzzSkkmK5Nm12XjOsRirnOdLPrl3DcLXHlQ3ATmAyAZi3DQ5TusSOJNBsJKVYEEjXeOXGtgMEHs6nfXTh/wCyvhr+ysHq+hJs7biMLS2RwbEG+veKMgXrE7WwjRurE31Fuemu+tbs/E9Yga1rjdVsUpanGXb7lYSbdMlljvVWRLirrEVWlNjuOunDy3+ldCY7QHxcFBZobXHp4f0+FaXEqeVBMep323a6fVTkZIBTAi9qqyAEVfncHcaGMcrWPst7m5+n1UGSaGYRgrnMbAi1+F9LXqTENFcfKJr3j6xoPOnhLVBNKiqzMAFO8WHaPAW8qm1SAAtq7VCsyxgEDTOTe/PKN310Pbb01yQVHdlXTwuKr4juqo1FY0dMYqibGY+SXLnctZlsNAB2h+iNKKMKBHh/iX+YUeaoZkk9gZFSRyCupUrqmSBce81HjfYPl9YqRd5qLHfNnxH8wp+6KR9yCENXoaoQGiEVTmLIuRaVfiqlDV2I1zTJSLKVKBUaGpBUGIPWi+B2nMqBI7AA79L662N9LUDxMOdGXmNLGxB4EHhrU2xoMtutkJPFvq3fXVcNXvKuw0f3NA8sk6fKWVkIINrXBGoy8aJdHJBlynMNeO43PMb9TuNR7O2erdpXzDx40UjweU34Hf8AYfx3V6UMVfqTv+zojHuEQKhlW9LCxsQeB0PMc/xyrnqyLFGTdrw0oRjRRfEb/HTz4fb7qFYynRKRmcSliRwuOA3Xvu9RQfFtcdnXQG3DmLH8eVH8euvu/H440DxY1NK0SHbOxQYW4gaeFtPsqntU3XLpv5a+R4VQXFBWzC+h14XBO78d1GZsMrC+Y2OtBboDVMx2KiIqi1azEbLH6/u/rVBtmqpuTex3WFj4025WM0Z88P8AEv8AMKPNVDHQILEXvnXwF2G4VfNc2fk2R2kKldSJS1ImDV3moscbIfL6xUoFiahx4+TNgTqN3+IU75RSPuRcgaiERoNBif2X/wBD/CrkeOH6sn7uT4UJxDKLDcJq7E1AY9qIN4k/dyfdq1HtmPlJ+6l+7XNLHLwScJeA8hqRTQRNvRf3n7qX7tSDb8P95+6l+7Unil4E6cvDDatTr0CHSWAb2f8Ady/dpw6T4f8AWf8Ady/dodKfhg6cvDNDhsUyG6sQe4/XzrSw7VkljBRgJE9tSBZwf/ledDpLh/1n/dS/dq3gOlmHRrlnsRY/JTbtP2atgjNSp2kx4RmnVM9R2fi+sW5UqeIP1341P1oI0IP9NDWFw/TzAp/bP4dTiPuUITprh43cRzMVbi0cwsT+lqu8V6EpONdy7cl2PRcS9xp5fZQrFSVlJOm+HGW08hA0IMUna03Xyb++3Go16a4QjVip5dXIfQhapGaYrt9gjtKUBSeWvpWPxuJZiSSbcuAq1tTpThmUhWJP+XIBr/21mZ9rqb2v5q2vhppUstydIVQbfA18WWbTdWj2Pi80djvXTy4fDyrIYfFIN5P+lvhV/A7URWNyQCP1W8uHjVVS2RScLVUaHEz2oTicRUOI2vGdzfwt8KHTY1TxPo3wo2gRg/BJiJL5f8a/zCixoEsgYrbXtLz50eNc2bk2RVQ1RS0oFJUiQPXUmnrUObtVfSIWp5BZGKcKk6uu6ulAMFPBpQlLahRhL12Y8zTrUlqxjgTXXpQK41qMICadnPM0lqeEvWowy5pcx51zJbfSVjCljXZjzNJXVjCE95rgaW1dasYQk0tzzpbV1YwoJ50uY86SuNajHE02urqxjq6urqJj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http://d.gr-assets.com/books/1347448206l/11133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29264"/>
            <a:ext cx="3276600" cy="432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0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685800"/>
            <a:ext cx="3962400" cy="2895600"/>
          </a:xfrm>
        </p:spPr>
        <p:txBody>
          <a:bodyPr>
            <a:noAutofit/>
          </a:bodyPr>
          <a:lstStyle/>
          <a:p>
            <a:r>
              <a:rPr lang="es-MX" sz="3200" dirty="0" smtClean="0"/>
              <a:t>CH. 2 </a:t>
            </a:r>
            <a:r>
              <a:rPr lang="es-MX" sz="3200" dirty="0" err="1" smtClean="0"/>
              <a:t>Lesson</a:t>
            </a:r>
            <a:r>
              <a:rPr lang="es-MX" sz="3200" dirty="0" smtClean="0"/>
              <a:t> 2</a:t>
            </a:r>
            <a:br>
              <a:rPr lang="es-MX" sz="3200" dirty="0" smtClean="0"/>
            </a:br>
            <a:r>
              <a:rPr lang="es-MX" sz="3200" dirty="0" smtClean="0"/>
              <a:t>¿Tienes..?</a:t>
            </a:r>
            <a:br>
              <a:rPr lang="es-MX" sz="3200" dirty="0" smtClean="0"/>
            </a:br>
            <a:r>
              <a:rPr lang="es-MX" sz="3200" dirty="0" smtClean="0"/>
              <a:t>¿Qué tienes…?</a:t>
            </a:r>
            <a:br>
              <a:rPr lang="es-MX" sz="3200" dirty="0" smtClean="0"/>
            </a:br>
            <a:r>
              <a:rPr lang="es-MX" sz="3200" dirty="0" smtClean="0"/>
              <a:t>¿Quién es…?</a:t>
            </a:r>
            <a:br>
              <a:rPr lang="es-MX" sz="3200" dirty="0" smtClean="0"/>
            </a:br>
            <a:r>
              <a:rPr lang="es-MX" sz="3200" dirty="0" smtClean="0"/>
              <a:t>¿De quién es…?</a:t>
            </a:r>
            <a:br>
              <a:rPr lang="es-MX" sz="3200" dirty="0" smtClean="0"/>
            </a:br>
            <a:r>
              <a:rPr lang="es-MX" sz="3200" dirty="0" smtClean="0"/>
              <a:t>¿Qué es?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 to </a:t>
            </a:r>
            <a:r>
              <a:rPr lang="en-US"/>
              <a:t>show </a:t>
            </a:r>
            <a:r>
              <a:rPr lang="en-US" smtClean="0"/>
              <a:t>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¿Tienes…?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</a:t>
            </a:r>
            <a:r>
              <a:rPr lang="es-MX" dirty="0" smtClean="0">
                <a:solidFill>
                  <a:srgbClr val="FF0000"/>
                </a:solidFill>
              </a:rPr>
              <a:t>Tien</a:t>
            </a:r>
            <a:r>
              <a:rPr lang="es-MX" dirty="0" smtClean="0">
                <a:solidFill>
                  <a:srgbClr val="7030A0"/>
                </a:solidFill>
              </a:rPr>
              <a:t>es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r>
              <a:rPr lang="es-MX" dirty="0" smtClean="0"/>
              <a:t>(</a:t>
            </a:r>
            <a:r>
              <a:rPr lang="es-MX" dirty="0" smtClean="0">
                <a:solidFill>
                  <a:srgbClr val="7030A0"/>
                </a:solidFill>
              </a:rPr>
              <a:t>tú</a:t>
            </a:r>
            <a:r>
              <a:rPr lang="es-MX" dirty="0" smtClean="0"/>
              <a:t>) una pluma </a:t>
            </a:r>
            <a:r>
              <a:rPr lang="es-MX" u="sng" dirty="0" smtClean="0"/>
              <a:t>en </a:t>
            </a:r>
            <a:r>
              <a:rPr lang="es-MX" u="sng" dirty="0" smtClean="0">
                <a:solidFill>
                  <a:srgbClr val="0070C0"/>
                </a:solidFill>
              </a:rPr>
              <a:t>tu</a:t>
            </a:r>
            <a:r>
              <a:rPr lang="es-MX" u="sng" dirty="0" smtClean="0"/>
              <a:t> mochila</a:t>
            </a:r>
            <a:r>
              <a:rPr lang="es-MX" dirty="0" smtClean="0"/>
              <a:t>?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>
                <a:solidFill>
                  <a:srgbClr val="92D050"/>
                </a:solidFill>
              </a:rPr>
              <a:t>Sí</a:t>
            </a:r>
            <a:r>
              <a:rPr lang="es-MX" dirty="0" smtClean="0"/>
              <a:t>, (</a:t>
            </a:r>
            <a:r>
              <a:rPr lang="es-MX" dirty="0" smtClean="0">
                <a:solidFill>
                  <a:srgbClr val="7030A0"/>
                </a:solidFill>
              </a:rPr>
              <a:t>yo</a:t>
            </a:r>
            <a:r>
              <a:rPr lang="es-MX" dirty="0" smtClean="0"/>
              <a:t>) </a:t>
            </a:r>
            <a:r>
              <a:rPr lang="es-MX" dirty="0" smtClean="0">
                <a:solidFill>
                  <a:srgbClr val="FF0000"/>
                </a:solidFill>
              </a:rPr>
              <a:t>ten</a:t>
            </a:r>
            <a:r>
              <a:rPr lang="es-MX" dirty="0" smtClean="0">
                <a:solidFill>
                  <a:srgbClr val="7030A0"/>
                </a:solidFill>
              </a:rPr>
              <a:t>go</a:t>
            </a:r>
            <a:r>
              <a:rPr lang="es-MX" dirty="0" smtClean="0"/>
              <a:t> una pluma </a:t>
            </a:r>
            <a:r>
              <a:rPr lang="es-MX" u="sng" dirty="0" smtClean="0"/>
              <a:t>en </a:t>
            </a:r>
            <a:r>
              <a:rPr lang="es-MX" u="sng" dirty="0" smtClean="0">
                <a:solidFill>
                  <a:srgbClr val="0070C0"/>
                </a:solidFill>
              </a:rPr>
              <a:t>mi</a:t>
            </a:r>
            <a:r>
              <a:rPr lang="es-MX" u="sng" dirty="0" smtClean="0"/>
              <a:t> mochila</a:t>
            </a:r>
            <a:r>
              <a:rPr lang="es-MX" dirty="0" smtClean="0"/>
              <a:t>.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828800" y="2667000"/>
            <a:ext cx="6858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822704" y="2688336"/>
            <a:ext cx="615696" cy="10454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096000" y="2727960"/>
            <a:ext cx="0" cy="10058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49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tienes…?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</a:t>
            </a:r>
            <a:r>
              <a:rPr lang="es-MX" dirty="0" smtClean="0">
                <a:solidFill>
                  <a:srgbClr val="00B050"/>
                </a:solidFill>
              </a:rPr>
              <a:t>Qué</a:t>
            </a:r>
            <a:r>
              <a:rPr lang="es-MX" dirty="0" smtClean="0"/>
              <a:t> </a:t>
            </a:r>
            <a:r>
              <a:rPr lang="es-MX" dirty="0" smtClean="0">
                <a:solidFill>
                  <a:srgbClr val="FF0000"/>
                </a:solidFill>
              </a:rPr>
              <a:t>tien</a:t>
            </a:r>
            <a:r>
              <a:rPr lang="es-MX" dirty="0" smtClean="0">
                <a:solidFill>
                  <a:srgbClr val="7030A0"/>
                </a:solidFill>
              </a:rPr>
              <a:t>es</a:t>
            </a:r>
            <a:r>
              <a:rPr lang="es-MX" dirty="0" smtClean="0"/>
              <a:t>?</a:t>
            </a:r>
          </a:p>
          <a:p>
            <a:pPr marL="109728" indent="0">
              <a:buNone/>
            </a:pPr>
            <a:endParaRPr lang="es-MX" dirty="0" smtClean="0"/>
          </a:p>
          <a:p>
            <a:r>
              <a:rPr lang="es-MX" dirty="0" smtClean="0">
                <a:solidFill>
                  <a:srgbClr val="FF0000"/>
                </a:solidFill>
              </a:rPr>
              <a:t>Ten</a:t>
            </a:r>
            <a:r>
              <a:rPr lang="es-MX" dirty="0" smtClean="0">
                <a:solidFill>
                  <a:srgbClr val="7030A0"/>
                </a:solidFill>
              </a:rPr>
              <a:t>go</a:t>
            </a:r>
            <a:r>
              <a:rPr lang="es-MX" dirty="0" smtClean="0"/>
              <a:t> </a:t>
            </a:r>
            <a:r>
              <a:rPr lang="es-MX" dirty="0" smtClean="0">
                <a:solidFill>
                  <a:srgbClr val="00B050"/>
                </a:solidFill>
              </a:rPr>
              <a:t>un/una _____</a:t>
            </a:r>
            <a:r>
              <a:rPr lang="es-MX" dirty="0" smtClean="0"/>
              <a:t>.</a:t>
            </a:r>
          </a:p>
          <a:p>
            <a:pPr marL="109728" indent="0">
              <a:buNone/>
            </a:pPr>
            <a:endParaRPr lang="es-MX" dirty="0" smtClean="0"/>
          </a:p>
          <a:p>
            <a:r>
              <a:rPr lang="es-MX" dirty="0"/>
              <a:t>¿</a:t>
            </a:r>
            <a:r>
              <a:rPr lang="es-MX" dirty="0">
                <a:solidFill>
                  <a:srgbClr val="00B050"/>
                </a:solidFill>
              </a:rPr>
              <a:t>Qué</a:t>
            </a:r>
            <a:r>
              <a:rPr lang="es-MX" dirty="0"/>
              <a:t> </a:t>
            </a:r>
            <a:r>
              <a:rPr lang="es-MX" dirty="0" smtClean="0"/>
              <a:t>tiene él/ella?</a:t>
            </a:r>
            <a:endParaRPr lang="es-MX" dirty="0"/>
          </a:p>
          <a:p>
            <a:pPr marL="109728" indent="0">
              <a:buNone/>
            </a:pPr>
            <a:endParaRPr lang="es-MX" dirty="0" smtClean="0"/>
          </a:p>
          <a:p>
            <a:r>
              <a:rPr lang="es-MX" dirty="0" smtClean="0"/>
              <a:t>Él/ella tiene </a:t>
            </a:r>
            <a:r>
              <a:rPr lang="es-MX" dirty="0">
                <a:solidFill>
                  <a:srgbClr val="00B050"/>
                </a:solidFill>
              </a:rPr>
              <a:t>un/una _____</a:t>
            </a:r>
            <a:r>
              <a:rPr lang="es-MX" dirty="0"/>
              <a:t>.</a:t>
            </a:r>
          </a:p>
          <a:p>
            <a:endParaRPr lang="es-MX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71700" y="4559808"/>
            <a:ext cx="266700" cy="6217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1485900" y="4572000"/>
            <a:ext cx="14097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4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¿Quién es…?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</a:t>
            </a:r>
            <a:r>
              <a:rPr lang="es-MX" dirty="0" smtClean="0">
                <a:solidFill>
                  <a:srgbClr val="00B050"/>
                </a:solidFill>
              </a:rPr>
              <a:t>Quién</a:t>
            </a:r>
            <a:r>
              <a:rPr lang="es-MX" dirty="0" smtClean="0"/>
              <a:t> </a:t>
            </a:r>
            <a:r>
              <a:rPr lang="es-MX" dirty="0" smtClean="0">
                <a:solidFill>
                  <a:srgbClr val="FF0000"/>
                </a:solidFill>
              </a:rPr>
              <a:t>es</a:t>
            </a:r>
            <a:r>
              <a:rPr lang="es-MX" dirty="0" smtClean="0"/>
              <a:t> </a:t>
            </a:r>
            <a:r>
              <a:rPr lang="es-MX" u="sng" dirty="0" smtClean="0">
                <a:solidFill>
                  <a:srgbClr val="0070C0"/>
                </a:solidFill>
              </a:rPr>
              <a:t>tu</a:t>
            </a:r>
            <a:r>
              <a:rPr lang="es-MX" u="sng" dirty="0" smtClean="0"/>
              <a:t> maestro de matemáticas</a:t>
            </a:r>
            <a:r>
              <a:rPr lang="es-MX" dirty="0" smtClean="0"/>
              <a:t>?</a:t>
            </a:r>
          </a:p>
          <a:p>
            <a:endParaRPr lang="es-MX" dirty="0"/>
          </a:p>
          <a:p>
            <a:r>
              <a:rPr lang="es-MX" u="sng" dirty="0" smtClean="0">
                <a:solidFill>
                  <a:srgbClr val="0070C0"/>
                </a:solidFill>
              </a:rPr>
              <a:t>Mi</a:t>
            </a:r>
            <a:r>
              <a:rPr lang="es-MX" u="sng" dirty="0" smtClean="0"/>
              <a:t> maestro de matemáticas</a:t>
            </a:r>
            <a:r>
              <a:rPr lang="es-MX" dirty="0" smtClean="0"/>
              <a:t> </a:t>
            </a:r>
            <a:r>
              <a:rPr lang="es-MX" dirty="0" smtClean="0">
                <a:solidFill>
                  <a:srgbClr val="FF0000"/>
                </a:solidFill>
              </a:rPr>
              <a:t>es</a:t>
            </a:r>
            <a:r>
              <a:rPr lang="es-MX" dirty="0" smtClean="0"/>
              <a:t> </a:t>
            </a:r>
            <a:r>
              <a:rPr lang="es-MX" u="sng" dirty="0" smtClean="0">
                <a:solidFill>
                  <a:srgbClr val="00B050"/>
                </a:solidFill>
              </a:rPr>
              <a:t>el</a:t>
            </a:r>
            <a:r>
              <a:rPr lang="es-MX" dirty="0" smtClean="0">
                <a:solidFill>
                  <a:srgbClr val="00B050"/>
                </a:solidFill>
              </a:rPr>
              <a:t> sr. Fry</a:t>
            </a:r>
            <a:r>
              <a:rPr lang="es-MX" dirty="0" smtClean="0"/>
              <a:t>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47900" y="2743200"/>
            <a:ext cx="31623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2590800" y="2743200"/>
            <a:ext cx="14097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7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¿De </a:t>
            </a:r>
            <a:r>
              <a:rPr lang="es-MX" dirty="0" smtClean="0"/>
              <a:t>quién </a:t>
            </a:r>
            <a:r>
              <a:rPr lang="es-MX" dirty="0"/>
              <a:t>es</a:t>
            </a:r>
            <a:r>
              <a:rPr lang="es-MX" dirty="0" smtClean="0"/>
              <a:t>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</a:t>
            </a:r>
            <a:r>
              <a:rPr lang="es-MX" u="sng" dirty="0" smtClean="0"/>
              <a:t>De </a:t>
            </a:r>
            <a:r>
              <a:rPr lang="es-MX" u="sng" dirty="0" smtClean="0">
                <a:solidFill>
                  <a:srgbClr val="00B050"/>
                </a:solidFill>
              </a:rPr>
              <a:t>quién</a:t>
            </a:r>
            <a:r>
              <a:rPr lang="es-MX" dirty="0" smtClean="0"/>
              <a:t> </a:t>
            </a:r>
            <a:r>
              <a:rPr lang="es-MX" dirty="0" smtClean="0">
                <a:solidFill>
                  <a:srgbClr val="FF0000"/>
                </a:solidFill>
              </a:rPr>
              <a:t>es</a:t>
            </a:r>
            <a:r>
              <a:rPr lang="es-MX" dirty="0" smtClean="0"/>
              <a:t> la mochila?</a:t>
            </a:r>
          </a:p>
          <a:p>
            <a:endParaRPr lang="es-MX" dirty="0" smtClean="0"/>
          </a:p>
          <a:p>
            <a:r>
              <a:rPr lang="es-MX" dirty="0" smtClean="0"/>
              <a:t>La mochila </a:t>
            </a:r>
            <a:r>
              <a:rPr lang="es-MX" dirty="0" smtClean="0">
                <a:solidFill>
                  <a:srgbClr val="FF0000"/>
                </a:solidFill>
              </a:rPr>
              <a:t>es </a:t>
            </a:r>
            <a:r>
              <a:rPr lang="es-MX" u="sng" dirty="0" smtClean="0"/>
              <a:t>de </a:t>
            </a:r>
            <a:r>
              <a:rPr lang="es-MX" u="sng" dirty="0" smtClean="0">
                <a:solidFill>
                  <a:srgbClr val="00B050"/>
                </a:solidFill>
              </a:rPr>
              <a:t>Bob</a:t>
            </a:r>
            <a:r>
              <a:rPr lang="es-MX" dirty="0" smtClean="0"/>
              <a:t>. </a:t>
            </a:r>
          </a:p>
          <a:p>
            <a:endParaRPr lang="es-MX" dirty="0"/>
          </a:p>
          <a:p>
            <a:r>
              <a:rPr lang="es-MX" dirty="0"/>
              <a:t>¿</a:t>
            </a:r>
            <a:r>
              <a:rPr lang="es-MX" u="sng" dirty="0"/>
              <a:t>De </a:t>
            </a:r>
            <a:r>
              <a:rPr lang="es-MX" u="sng" dirty="0">
                <a:solidFill>
                  <a:srgbClr val="00B050"/>
                </a:solidFill>
              </a:rPr>
              <a:t>quién</a:t>
            </a:r>
            <a:r>
              <a:rPr lang="es-MX" dirty="0"/>
              <a:t> </a:t>
            </a:r>
            <a:r>
              <a:rPr lang="es-MX" dirty="0">
                <a:solidFill>
                  <a:srgbClr val="FF0000"/>
                </a:solidFill>
              </a:rPr>
              <a:t>es</a:t>
            </a:r>
            <a:r>
              <a:rPr lang="es-MX" dirty="0"/>
              <a:t> </a:t>
            </a:r>
            <a:r>
              <a:rPr lang="es-MX" dirty="0" smtClean="0"/>
              <a:t>el carro?</a:t>
            </a:r>
            <a:endParaRPr lang="es-MX" dirty="0"/>
          </a:p>
          <a:p>
            <a:endParaRPr lang="es-MX" dirty="0"/>
          </a:p>
          <a:p>
            <a:r>
              <a:rPr lang="es-MX" dirty="0"/>
              <a:t>La mochila </a:t>
            </a:r>
            <a:r>
              <a:rPr lang="es-MX" dirty="0">
                <a:solidFill>
                  <a:srgbClr val="FF0000"/>
                </a:solidFill>
              </a:rPr>
              <a:t>es </a:t>
            </a:r>
            <a:r>
              <a:rPr lang="es-MX" u="sng" dirty="0" smtClean="0">
                <a:solidFill>
                  <a:srgbClr val="FFC000"/>
                </a:solidFill>
              </a:rPr>
              <a:t>del</a:t>
            </a:r>
            <a:r>
              <a:rPr lang="es-MX" u="sng" dirty="0" smtClean="0"/>
              <a:t> </a:t>
            </a:r>
            <a:r>
              <a:rPr lang="es-MX" u="sng" dirty="0" smtClean="0">
                <a:solidFill>
                  <a:srgbClr val="00B050"/>
                </a:solidFill>
              </a:rPr>
              <a:t>director</a:t>
            </a:r>
            <a:r>
              <a:rPr lang="es-MX" dirty="0" smtClean="0"/>
              <a:t>. </a:t>
            </a:r>
            <a:endParaRPr lang="es-MX" dirty="0"/>
          </a:p>
          <a:p>
            <a:r>
              <a:rPr lang="es-MX" dirty="0" smtClean="0"/>
              <a:t>(de </a:t>
            </a:r>
            <a:r>
              <a:rPr lang="en-US" dirty="0" smtClean="0"/>
              <a:t>+ el = del)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133600" y="2743200"/>
            <a:ext cx="14097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781300" y="2718816"/>
            <a:ext cx="57150" cy="6339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90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¿Es..?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bolsa</a:t>
            </a:r>
            <a:r>
              <a:rPr lang="en-US" dirty="0" smtClean="0"/>
              <a:t>?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s-MX" dirty="0" smtClean="0"/>
              <a:t>No, no es una bolsa.</a:t>
            </a:r>
          </a:p>
          <a:p>
            <a:pPr marL="109728" indent="0">
              <a:buNone/>
            </a:pPr>
            <a:endParaRPr lang="es-MX" dirty="0" smtClean="0"/>
          </a:p>
          <a:p>
            <a:r>
              <a:rPr lang="es-MX" dirty="0" smtClean="0"/>
              <a:t>Es una mochila. </a:t>
            </a:r>
            <a:endParaRPr lang="en-US" dirty="0"/>
          </a:p>
        </p:txBody>
      </p:sp>
      <p:pic>
        <p:nvPicPr>
          <p:cNvPr id="4" name="Picture 2" descr="Image result for backp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362200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42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sciencebase.com/images/science-boo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069" y="1143000"/>
            <a:ext cx="3131506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48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</a:t>
            </a:r>
            <a:r>
              <a:rPr lang="es-MX" dirty="0"/>
              <a:t>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Image result for tale of two c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ale of two citi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WFRUXFxwbGBgYGCAXHBwcHB8aHBweHRgeHCggGhslHxsXIjEiJSksLi4vGh8zODMsNygtLiwBCgoKDg0OGxAQGy8kICYvLCwsLyw0LCwsLTQsLCwsLywsLCwsLCwsLCwsLCwsLCwsLCwsLCwsLCwsLCwsLCwsLP/AABEIAQMAwgMBIgACEQEDEQH/xAAbAAACAgMBAAAAAAAAAAAAAAAEBQMGAAIHAf/EAFEQAAEDAgMFBQQECAoJAwUAAAECAxEAIQQSMQUGQVFhEyJxgZEyobHwFCPB0QczQlJisuHxFiQ0U1Ryc4KS0xV0k5Sio7TC0kRFY0Nkg8Pi/8QAGgEAAgMBAQAAAAAAAAAAAAAAAgMAAQQFBv/EADIRAAICAQMDAgUCBAcAAAAAAAABAhEDEiExBEFREyIUMmFxsYHBBSOR8BUzQoKh4fH/2gAMAwEAAhEDEQA/AOROQCJkjjH2GtEvCpsec2gOpsBeg1MqF8qh5fbVRk0Pkgtt0Hnx1+Net4qLTaggocSK8zjy8RTvXn5ApDR8py+0Dy5ihm3OE+lCZ7aj1rAsc+HOiXUzRTjFh4UPk1sHYFvvpd2vX316Xeoq/ipFaEMm3xHX5+fKsLgPzwpaHOte9qOfvq/i5E0IOC4vIrA8DaRPOL/uoLtBz4ViXR09aCXUzZaig36QRxt4UcxiUfngdCD9gj3+lJVvDpWF0dPtqo9TkXDC0xsbPPpPHzrxDqZvfpPj0pUhxPStg6Pzqb8bPwDoXNjYYkDl61r9ImdPKff76W9qnmPWsQ6OY8JpT6mbDUUPdmLOQnmrnwrTaOJBUAeH23vfwpOHkxqJqNTg5j1ofXn5D200OG8cgdfOOfKtl4tBGU5rfpW9KRpWI199eh39KreaTB24D33wbAGeF5mnGDZCABN/yupqsTRWCXC76RFJlKwoOh6caOXvrKgGG6V5QDdTF201hJ7sGDxpe9iCrXhoBp19aJx/Hh3qDZF7mOtEhMm+B65td9ljCpafeaSWlkhtxSBPbPCSEkCYgT0FCnebGf0vE/7dz/yqLap+pwo/+JZ/5733UrmiEpDj+EeL/peJ/wBs5/5VurbONCUqOIxQSqcqi64AY5GYPlSUGnWP2+V4NjCplKWwc8x3lBby0EcQAH1iOPwhDdzaeOBCS9iwpWiS46CfAEyagXtrFgAnE4gAiQe1XBHMGb002xvQh7Gs4kJcSGlIVEgHuEKEEflEi6v6vK+i96wcVhcSWhmZSO0SCAFrzuLUtIiEFWcKtYKki0CoTcBXtXGpVlL+KC/zS44Fc/ZJnSs/07jP6RiNJ/GL0566daMwm8DTWLw7yEuqS0jKrOuVKJ7QKUJJCbLnKDEg6TULO3UpfDnfypwq8OnQKOZhbIURmgXXmiTpFQhCneHGcMS//tFffTTZG2MWsLcXisSUIUhOVLhzLW4SEpHklxX9yLTIH2XvMlrCnDqQVyHyFTBbW4jIlSDrEZgpNgQRxSKafg0eazjtYyoxWGcXeIQA+2VHmkKdaB/rmoQN3n+m4dSkF/EIdQyh4pKlQUKUEKjMScyVEGQSCJ0KTNUO9GM/pLv+KurfhX21hnc7zKg5/FFtFYNpW4lKEiRc3dUY4NnWBHK8NtpIwvYZnW1BTqj2cZXQ6hCQlzvCySk8FWUYg3NJ2URnejF/0lz1/ZWHeXF/0hz1H3VmP2k25hcO13+0YCxoMhzuKWSDmkWIGmtT7Y2yy61hUIQpJw/dzZQMzZCFSRmIz9r26oiD2g61ZYP/AAkxX8+v3fdWfwixX88r0T91OEb0tf6QOLKXMikZVgTmUSAHMv1uZkHvZcrncMRbu0mO1E/Q3MP3sy8Sl0EwQEpQ4iCZkqlY4RbyqENhvHif54+if/Gs/hJif53/AIUf+NG7b2+h5xC0KdSgOIWGSlJbaCQkFLfeOYWMAhIgCaXb0bRTiMQt5AUAvKSFE+1lSFQCtRSnMDCcxgQJtUISDefFfzv/AAI/8KY7C3jxC8Swha0qSp5tKkltu4Kkgj2OImqoDTPdofxvDf27X66ahbMYLUd4KmTpprai8M2haoQTpx6daXIVCBa9wPUz93nU2BPenQ0DQ6LLQlAFeUMnNHGsoRliHaToUfM0KfdUj+gBrRKSfCfj8++jQlhe1h9Tg/8AV1f9RiaVim22PxOD/wBXV/1OJpVRC0eGsrcVdt0Wg3szaGKatiW1MoSse0024qFLQdUqVdOYXAFiKhVlHSmvMtdE3NxS8a4W8YBiG22cStDr4UshYQhUFySopSUpVlv7R5xQmI2M2dmNFoMPPuY7sA60HBYoC0o76U3zKFwNCBNQllGy1mWuo4zdbDDGbLLbaF4d5f0d0BYcC1trKFLK0KgKcbUhYAIgjpFe4zd7DJxmzGyw3/GHnA4EFZaWyXOzRcqs6kZswSRByyKhNRy3LUuGfW2oKQopI4jkbEHmCLEGxq6br7NYdx+MbcaaLaGsSpCVZwhBanIe6c0CL6zejtjbJwr7jrTaMIrEwwWWytxLDySnO6lpSlSl05kCFaQYAk5YSyg4jGrWAlSgEgyEpSlCZ55UgCY4xNCgVfvwVqUnE4lNxGDfJB4KQnukj85JmDwo3dxtOOwS3cYhLjjOLwyEOqGVTiXlBLjSlJhS8oOcEmROsWqEs5rlr3LXQt6dkYfBpW6lhDmfG4hltKy4W2m8OrIBZwKU6uypUo2BgCi9ibv4bFYJeKbwgzNvkloOOFbiG2UOKbbldyVqN4Kg3OqheE1HMoryKv8AsjZmGdwH0pTGHC04paCFOvICm0Mh3Ij60/WEyATPDWtcFu8xicIyphA+moa7ZxkqWU4loOOIUUDPmDiQ3KkpIkK7vIQuyiAWNeqFdAxmwMOpjFKwrTK3GXMT2zSnXA4002crTjSSuHEJgqWVZr28KAqoVZHFM92P5Zhf9Ya/XTS2mW7P8sw39u1+umoWwMjXxPxNE4RJNRhNh4n40TgF5T0+f20DGxDkzH7aypw6n8741lCN2BMRgkzYwPDWp2sBoUJGmpM+617fCp8ThwLjidKNw+HJCfDX1qnKh0MaaK5tc/VYP/V1f9TiqVgU02p+Kwn+rq/6jE0uCZsBJ4AcelNOcaUdsna72GUVMrKCpJSqwUFJOqVIUClaehBFPN9d1k4IYYtuFxDragpVrPNLKHkpgeyDliZOtTbl7CweMdaw6ziEuqQ4paklAQMgWoAAoKjKEpvOqjyqyC5je3FIIyLbRCVpATh2UpAcjtO4GsveCUgmJIEaVDgd58Qy2httaUoQ4XUgstKhwgjNKmyc0W6ACNBBOG2Szin8Ozgi4lTshX0hSYSRJnMhA7uQEmxqJrdlxScWVLbQcHZ1Ks0+32fdyoIPftcjnpUIZsjePFthtlhSYD4dbSGWlEPHuhQlsnNoBytyFPW07bQUxhsT3Hi8j+JhWRw+0pALJCJ1hMCbxN6S7N3aW4wnEh9lpBfDAKy4CHCM49hpQAyic026UJsjAvYhakoWRkQpxxSlkJQhHtKURNhIFgSSQADNQosbStsoJKcI+kqzhUbPSArtQA5IDEKzAAX4eJrRkbXRljBvDJBb/iAHZqBJCkAMgIXKlGRxg6gQNgt2MS6pnscQhxD7paQ6lx1KQ6BmyLCkBaFEXEpgjjQDzamnGwvF5kKXlWppxwlASoJXKVJSZAkiAQY41CB+xsDtXCqWtnCYlK1pKVKVhFOEpV7Q77ZsrjzqVTW1iWv4piAlledttODKGwv88tpbCVK/SVJo5OAw/wBDTjDjNoBo4n6PlhJUCEZyqzsZYtztXmG3VxrpSWcYFIW2XmyXngS2F9mSe5ZSDGcfkzOlQgOTtUl3PgnnEvOdq4heCUpBdiC4Edn3Fm8lMTN6hxu8G08MGw6hWH+u7Zsqw/YntEBKZT3RKQjKgpHdykCKhRgcYUhYxZ7Psu1U4XXglCM5bSVSkKlakwlKQVGQYigNvYJ9CWVuu9s06FKZcDiloMEBwDOApKgcoUCAdOlQsI/ho+UlBbwxQXS8UnDoKe0IgqjgYEQLUG/vG+pxl1JS24x+LW2nIr2iqSfyiVKUb651TYxR+L3fZwzbJxbrocfaDqW2W0qyNqnIVqWtMqVBOQacTetsTuhlQXk4rDHD9otCXSpSc2SPyQhV4UgwCfa6GITYDXvQ+Uufi8zgcSXA2AvI8pSnEBXBKipXUBRAImkZq2jcN/thhw9hi8rLDfaKCu+guJN24gpE62kTFAv7rrSyh4usZHEOrb76gVhme0ygoFwUkAGJ4VCbFeJpjuz/ACvDf27X66am2vsFzDD6xTecFIW2FErQVJzpChlA9n80kA2N6j3cj6Xhv7dr9dNUX2NMO3KPMzy4/tolpjNprH21vsxP1QsTOvIXPz50Xhm7mlt7mmMNkC/QzyFZTkAVlVYWlAeIdJMHgaeYBdkj51pFi3YvbWnuzFfVIPj8TS8vBpwMpu0j9VhP7A/9RiKl3axTTWJbdfz5WznAQkLJWm6JBWkZc0E30EcasOH2Q4lCEdq2UoBCc+FacIBJUQFLSVRmUoxPGo8bh3WwDmw5n/7HD/5dOWSLezMDwZEraM2lvWjE7O+j4lTisQh8usrSy2hASU5VIVlUIzGVSEm8XNBbgbZZweLGIfLmVKFpAbQFklaVI4qSABM9a0VjXZj+Lf7lhv8AKrT/AEg7BP8AFrCf5Fhr6D+a60doX6cvBmwdqN4VL60KzPZQhkLblJTmSVKV3u6ohIgX41Zdq7y4F5W0FBx1BxrbIP1MhLjakqcMZ/ZUUSOMrPKqkdqu/m4f/c8P/lVh2i5yw/8AumH/AMqrsrQyz7L3gwuHwasMzinEKOJDvaKw+cFPY9ktJTmtKpIjQAXmkW7W2GWFYppef6PiWVs5wAVoBMtryyAqCBmTImTGlCHHucsP/urH+XRGy1PPOBAGHEiZOFZsPDs6pyS3ZaxybpIsG6282Hwf0dntFLbTixiXnQ2QO4goQ2hB7xJkkqOXgLxNVTeLaisQ8VKUFhMpQoIydzMtYlMC8rPCrSjYT3ZuOFLUIzf+hZI7om5Bt5TRTm7jqVJGVnvTrgWuU8FGlevj8h/D5F2Ebm02P9DpwnaHtxi/pBTkVEFvs8ueIzD2uUcZphuZvmzh2UNvoKy0/wDVm5AYfGXFJI4jKkEDipU/k0W1sNwrUjKxaP8A0CDrfSZqRvYiy2F5cNBy/wDt44qCdQY4z1041H1GPyT0MngTYfeBhYx2HXmbYxAZSw5BV2YwxhgLSLlKkWURJm8GgNt7VbODw+CaV2gaW4645BSFLcgAICgFZEpGpAJJ0EXuz26ikuBEYa6VGTs1Y0IFhqRfXQW51Gd1zDhjC9wn/wBvXeADeDCeXejnVfE4vP5K9Gfgrm3Np4faCMM44+MPiGmUMOhaFrSsNzlcQptCu8QbpUE30PGo9t47CnAN4Zh0koxbywFpUFdmsBKVKIRlzd3MQNMwAm9WFe7H4u2F75A/kTgiUlVr97SLeOlQYjd4JDp/iUtxAOGcTmlM8VW4i/KrXUY/P5J6GTwYN4sKNts4ztx2CEIzK7NyQUM9kRlySSSJHCNYNqFXtdj/AEfhsKMUyOzbfQ9LDilkOO9onsVlkEEgAGVJF7zFKseOzP4nCKBEg9koeI9uxFvWhw/rOHwtv0F8P/yU1ST3QLxyW1DHe7brOIw7aVLTiMQh0hL4bU2s4cJhKHiUpCnJI0kDKb3vXt3f5Xhv7dr9dNMO3H9Hwn+Bz7HKlw+KKFJWnD4VKkkKScrkggyD+MjUTepaLUJeADZzhDSeV9PE/spgxqPChMOwUIA9Y9ePQxRmFF9KU+TRG6QaKyvE6V7VBCzaK9D1p5shJLKfE/Emq/jbzPOn+7M9iONz9g+yhzbRG4fmGvZ21pJvG5AR42+fAU4W5wpNvOklDcfn/EHjSMSepDsvyOhPikwjNxJHl8/dQmfur8PtFe4hSlgACBaTwsPs1rVnD5QTMyBJ4zIMCthhbtm5R7Xja3lw8PhWdkZAtFvu+/31K2PdB1Px+dKk9NONvPp+yrKohThr+Ok+n2H51f7oMSpRzBJNgSBoOnmKUNp56Tf7b062Xs9LqG0n2VuEGLGwcPGeVKyv2jsK91lzS04MHiodSUjtJGS5GQE3zWsY0OlMNoYR/tWRmSSSQO5rCFTbPy6jhSTYu6LK28OvMsF2ZEju9xSrW5jjzon+BTWUELIPb9mbA90LKZ8bfGuW3DVz/wAfp+xotjLB7OxPbO+xI7P8g8j/APJ0rMHh3/oonJlJbiQQfxqYvPMcqCG5oTmIdUCH0t+yPZUpIzTOozTHSott7tlhjELD61ditKQmICgrsySb2Izn061Xsk0lLx2KcmXTEHEfSGxDRV2bkXUBGZueBOoTHnSzFreAekN+2qQFK1yI07vKNY1o7DbpYUoQezWSUgz2qwbgH8/nyofF7tYUKIyrgJk/Wua/4qyRlBOv2/7BgxUouFOHV3AA5AMng2vW1rTpN6GxuIeDmLSEoJUlOfvKAgNwI7t7X8Zqw4HdHCqSCQu2o7Vev+K1LdtbtMNleXOe6SD2q+R/SvB91Njlx3X7fW/IxSt13KHt9lamELUEp7iFJyqJMKABmUjnPiKrKG9DwjlHTlerNtdghByQkJEASpVilSgJkRoLdelV9ycpmOH2GuxhvTQjLyaFq4+fnhUnYWvfmf3aVsSJB93vqUKtHOjAQN2H3R8+VTNAA2rxS58NBWqDerKDUi1ZWCsqEsBxLeYxAmtsLji03lFz9nP561o+kz52qIpFE1fJak1wYvFrNyeY8rmt3cWpaUpUZCTOnG9z5Eio1J99btt6E+758KlIHc8UbeFDLv8APz6UZktUa0W+HzHzFRMlEQsPKsKvn5vUmY8fWtFpPvqEolAkE607ccyYdkpMELJkW1Ch9tIWiRPj8mrTssn+Lf1laf2bn3UrL2f98Dcfcsux8XiA3hQhlJSASk5wCruK1/NsSb0Zh9pPZQCxriVGc49oLV3SOEEEZqH2HiYawg1yoA/5ahRIxFhGn0hZ9XFx8a5U61cfnyzSltZONpPkKBYEfSU/ljUFBCfUDvaXoXeDHuKw2LSWikFxEqzJIT+JsRMmbXFu90ohzFCFRr26T+ofnwoXbLs4XFTYqdQY8Ow+6qjFak68flFSRbsBjVHsxons0+fdBN682qsH2SJNveD99BbPxENIB/MT52FaLeEp4EC55+FZNFSsmlXsEKtxV8+VAY5YW0sjRKTHprRL7wgiYmdQZ6cPCl6kgNuQZBSRx4THKigu4xlF2goqSqxiRfhZJGsawaruJtmBER+7gehq245R7AxwMeiUffVW2uLrP9b/APZ9wruYXsZ80e5C9ANboNvn3VG5XqF/PzypxnN8sVqwklRqRauv21oyYV5VCB4FZWvaCsqFAmJ186jgAdeHGsxQg/Pz8moXHTB+fnSiLCMvp8/trCDUYNvOpInX5uaplmLVA8L1ovS/CpMs++hwk5FDoR6D59aiKJUJmtlItU6UaieIPuT91aZ+8BHOqCoHcsOGo+Y40/2eTGG6Fw/8tyk75nl8/uo4OlLbRTFs0TfVOU+40E1apBx2bLTs1X1WG6oT0/8Ap/tonDpOTqX1Aebq4pFhtqAJaBQvugAwnWEAW6anwFFN7cSEjuuT2xV7PDMpXPUSLdKxSxyvgdrQ5hWZSBEh9PG0wn3aVm0UzhsSbWWn4NaecUsG2E5lEodBLoVGTgAgERzsbVpidtoLT6BnHaKlIKCNMnp7J9KD052tiWq5LlgClSEJCrhKfgOnhRuBwiXSZ1SSmCJv66CoNiYAhKVBUSlBPQEA+dNdmbMzErzFIOnWK58pbumFkkkrugbDq7LMmNLaTHz9tBPYQhDkWGRXdI6Ei8yDr61aMVskK7097n+6q3tJhTLboIJ7pnSLyB1NVG7+oEMkZ8cnPser6ojhm9xLI+331W9r2Dg5JPuK5+yrBtWchSL3A/42Y+CvSqxtzEJhRCgZBFjOpX94NdzCisz2BnDH7qxtWlTITEzwBvw6DzNDK+QPhWlGaiUrE/PGpmYUaHSlUaaSZ6fdUmDVe/XrVFB2QV7UMisqFkGNMX4TwoN1fz66eVFbQ+2lC3NU8Ytw5/s9DRoBugpzEhIvc8BROBxJVmzACOHv+FK1yteourTlPDSiMYsoMQnSLacL+NSiKT5HrzMJBSRpJABtabkaUuWuTbQj4lINvStMBi1KTE8TeNCY+fkUDjnCFkAmEkx7vX9lVFBSkqscIdE+0NAOtifvoVzFAKBB4RcWsVT9le4t5IbSfyoAmONj486EWAq8x4Sft1++rSJJtDTD3Pnzn0pwtgFDQ0kLnyAPrMelV3CO5QBqJ8OdunD5mrEcaj6pJ1yqJiDlBiPMxalTTvYbjdoJbhtaVrUAChPhYGIP94UTjMTlYWpJ/LUoHhdRgjyNKcYoJ7MqhKSiANYuDpy68o5Vp9KGVaUHvKi2aYInMZ0k2tzJ5Up47pjNVWhZgMSc9u8o2EnMTxv5/bVoVs0rZU/nPdMFKhfUJVeeBn0qm5FJMEWi0EEX0uJB0PnV6azDCLCjJgTN7yk+4Wq87caorFummdA2O8VoZaRrkSCroE3+BpztHG9kUNp0TE/AT88qRbGdSy0hajKi2IT4ga+FaJcDqwCZKjKidLERHzyrhONyfgbKFyt8IuWFxYWkWPpSbeTKptxJsrISkxyH7NKb4RxITGgFLdviWnDySSD4A0EX7kZsaqfByHaOHIClZlDTjzUj/wDr1OtVraji3ULshIgq4zCQlQva5n3VatqnuwOIIPq1VYxCe4oadz/sR8+degwcDcyPSU5QBrJ+wf8Ad7jQziQNDWj64AHICRxm594UK0zCB8afRnJs1uYrRrkOFQFc+tT4QyrrUoqwwINZW4B+ZrKogLtVNh40rQ0nOSTeAQkcTpOY6Cfsp+6qCCTbwmqoHjJy2ufECbUcQZ7USmB79df3/trfHYgK0g848abpYzJIQ3mUbXvPkTxsbaVDjNhKSnOqEJBAVEcfMelVqV7hPFKthXh5FwDHurx1BUZEmpMYnvBCZy6xMwbTJ5caf7P2MhtCXSkLIhQJVY2khKRxHWpKSXIMYOWy7FeffzJCTbLr+6jtjYdL0pQFZwBFs08+6BM+dGbykKTnIvFiD1gjwiKK3A2eXlqhYSQISkFSAdLkoIURY2kTQymowcmFHG3k0i9SMioUIKbKB4EE3j599GbPjKo2k2vysdeHPS/SrLjN1kuYrK2qAUEqgknu2/KWZkxEnj6hYphTClMzOUAiwibxPA3TFKWaMlS55Hek48lfSUn2pVqDqTabSek/IrXDYElSk6wDEDiASk/C3WKKS6lLiogBVyn+sASBPWbCswuJymRBSNSb+zAk9dabb7AxW+5mDw7i4UhsqAiLWtBvrbjyvVsfUr6OvNlzXzRYTInppGlD7HxCQQpMpVaxCQkCDppm4dbgiK3edQAcxN1kqQCdCZ5wIHMGseSWqXHBrjjqLplkZMtoGpKR6QP2UfsxICxOutLEPEGLDKIAA4DSTxNe4tag0ogkEkC2vl6RXOcW9jRtVFwaxQ0Ch60LvJthpplYcWEqUhQSOMkECwrlzmPLRzZlZk3BjrxOv7qX7/YlbjpdHsLAyKF0lMJiDyvfqTTsfQ+9W9jJkaW5ttXEuqA7LIoZdSbzKJgzGoTryNV7bWEIg5iSJ93X5i1S7AxpylJMjMFEcQAQTfiLX5U22zsZQJcWoBHdIBUSqSkKWNIsc1/0a6qqD0meT9SLZXsK8VKgieF+ggfCjcaInLBywD48uvCjdyt3C/2jy1pQ237WYkD87UX4Gwvb1zbrX0Z1BOUgKSoxbkRZV7iD58Kv1Fr0rkCKei2Gjc/EJYDrmRAIkJmVQemk9J99Jg2lJBSSoRxEVddrbUzYdDhddUkoDgEJgi5iQm5TpzqhYbEFajykmOAm9LwynJNyGZVGNJDLN41laB1HOspoo82k/kKTE0DsnAoWslYJk2Gg8zxJ5VLt/wDIHOj8BhVttkgEqPBIkgcBHnVt1EuEXKXF0O07FLWISACkOJBazq7pKjAhU2JvaeA0kVado4JDDRaUM5cBCk2meekWMRPEVX0H6dh0sKJbebUooJmROUgHxWn/AIqU4/eV17D9qVJEOnuBNwcsHv8AtXiTPMaRWB45ZGrfHP7G2GTRar/zuQN7mOnTIvMJMLGblKdLAgj1qfbDC2mQhBINgRAMD8oAxIkdag2dt9xTyHciUwA2lCLWyxeZmdfEceLTe3FIUhCkqVlCblVzwskWmeZ048q0Xk1pS4FRWL021aZTm1OPK7O6rGQDJI4QOF4jkTXTdx90iWwtPathSobUpAIyZUnvJBBzhRcTNgYPlX92XAhkvDKlJcu4U2EnupUeJ048Z8ei7B31cK+wdabUoIBT2XcBkK7sKJANgNYv5UvqckqcYrYRFSXujuz3FbuPBSXUQs5SlSs9wkyRCDYiYkclcYqiYvdp7tLyVKmY7sAA5QCZEAA+JVVuw+0Hic/aKvw4f4TMeXrSbejejI+yCDnKFArSSQdbRwgxIGs8LVlwueqo+B7tbT8lGfbyulspSpaVZCTHnA6czMHjagsWVNumT3ZBtyM8NDEe6nu2dqJCgQpSyskwbgHUkSJGvXXpQTrzLjZLiC2s2SpIICoI/JFj83HDpRk6VoW4rhMMwZlYbKj3kSJFokg8bGAT6U8C2w0oZE5QIJBMzN5MibjpVU2a3mfa+sKimQBkKbQQb6casriIbc8VfrT9tIzJWkaMctnsPMK9NylIHMEknrfT99VjeffDsz2TYCvzzY3mwGotFb7xbWDDJTcLWCEeYgnwEg1zVZoen6ZSeuX6Cup6hx2jyM8XtVa7k2OoOnp86VPtzeZ3EJbQe6lCQMouJAiZN/fYetI83CvfCt+iNp0YvUlvuG7HxQQ8hShKQoTxt51cN8toZjlJBiw8CI+Cj76p+yGczqRAIBkg2EJuQTwBiKl2jjVrUVmAFEwNfkdKCUE5p+A4Sag15Onfgy2E8ELdUtCEqHcCrKhQstNu6RwOhzKFJ/wlbMfUsOKQqMtzIMx1HdJiTblQ25u0suHUVHupXHT2Qbnh5mLVZnnS60UpXKD+SeZ0KSBKTx0M/HDJyhm1M2RxOWLb+hANivFhtxLjSmy2e8EAFKYydllAymEZh2ljp0NVnaWz2fabSEKgSBYEcyOdPcXvKrCYEsNEryQntdAnNIACSLFIFtbg6cKcjFkvZTpkt7v3eRp2JSbbfH5ETqPtfJ72R/NFe1NlPz++vafQFoYYTYjmKWEtgd2VEqMAWtPGJ5V5gscmYIykmVTxVab8TPKZq2/g3wBeXiEhWU9mOE6mNKRbY2QvC4lbeUg5c400BiZiCka+R5VneRPI4M19Nk0P28h2KwoR2au0hebK5lg5ErBKSo6ZgRMHgfWpbxO51qSlMEnMsiAgKKUzc2FiRPxq6bs5VPLQ8gOgpAOY2KlZSCRxIAVfgTVD3qbKHjhwSrs3FieaSUlPHjdX94VOn+bS+SdZJt2EbHW00O0JzqEgAiBeLgnXkNOOljQW3MQpwSfTiB88eMUfuoltS0N9z8YASviDmNraCAPPhV92/uWyHA837CCjMmLLWQFApIGnszPG15ABTzRxzqXIlLVBJALIaRhmtnjM4tM9sZhOdfeKBpYT4QOcEVVvDvYPEttpIW8CJictwCALaQTJ0kdKsW57hO2kotCwo/8ALInx7voTSp3aijjFvHIV51Q2ZGQBRhI0FognjB5mVwbTcfpf6uyNK9uxezs50NJUDINrWJ5+F6re/LbTuaICmwJSo3CwCFj0AJ6jxq3s7yqGFQTlSrVKXEQlUcELBgmOOnOudb0BSsR257Ml5RUEokA3AggxCtCep8RWfplLXb2GTtx4sQ4N0pc+sIkQkFWgk3J8vsq1Y7Zg7BYlCypIcACszt4CTlA+rSfaBJI4GJiq67sxZLiSjMQlJETASDCr2uAY8RVi2biHnfqW21JcKYUoJSBCbEqIju3JJUJ8Trty9mmTF7U4yK1h3VJfbS2YUgATwUdVTbSfsq2obzJuogG5FudweZB+/jUeI2Yy04ks5kLjMAe8hSTOmbQ8RBt0ojDvKBzGIVE3T4TEzyB8uVIyZFKmhsINcsE3h2K3ichKloKfze9IMc9D1HvrmeJSAtQTMBRACtYBtPWuxKeVBMjT84ffXHsQsrWpR1Uok+Zn7ad0cpNNPgy9ZBJpruQxXoNSBBBg15lrZZjobbDWEJW5+URlT00JPwqZnZfbu5Jy2JHW/PTQzS5oOZSlKFa8jx4e6ul7gbAC0NPrT3iAETwToVW4kC3hPGkZprHFyHwWpUS7v7FYwjLpdL2VSe8SAUwNTAAKR3jeTaOtVTaW2WkOThilCU3AEj5PG1/Cu1YnCjIR1H2egmB4T41xHfPZgQpbqLBxd0+OZQjlYGRWXp5rJJuQyU3Fe3sLEbYW6hbRAIWZHO1wJ9bxxPOvNmKzOJUbgpI8PmKZboYVCswzJzEiRAKojwrXEbMOHfKD7JGZJA1BnnyNq16lbihNN1JhQZHKsr0ODrWUVjLLZuBttGFdcKiO+kBIiSSDMC4Enqau+PLOLTIOZyJHfP1ciBCSDqdbXrhm1sXlgAXB1Ph0ozd3eVxDghSjzk+4a9dfKsefpXJ64vcZicNW/IxcxK2MQWnBlWFd9Fr6aXumBI6HWit90MPYXt24S8hIBEZSUyAQQeIkxerFs/ebDYhJbdhQ4oX3ik9Cbi+h99AbV3X7VCzhVBQIP1ajBgjQK0JvYn9tJWVa05pxa/ozZKLcGuUzmGzccG1hWUEjxtNiNeN/U1bcV+EXEFoIQshVgVET3dLXgE2uEjjEUh/g2+z38QytKR0m/WOEketa4vbpURYKgaq6crxwHCuhKGPJvVnOi5wVPYuX4MkZ8ejFOuNpBBCUlYClZklMhJ6p017wMRXUsNspDK3FIlGdxayQcsqWoq4cLx6VwPZe0VrIQlACldQJN735R6e7u2zu0+hJ+kEdolvvKB1CeOmsa8JrlfxGDTUk+dqHYg4w4FJUStJJkGCDwvI6VzTbGy8j2UkDslECdMq+8ggTrGYH9lWXcrbHbNpMmFjNESATrJ4XqXe/Z6TLhGqQk3gHKSRI8Cus2GcsWTRI1RilJUU3ZW10s4orWjM1mCFJAnukd6Oosr+6KtOKcw+GK3WzmStAKct5QSJI5qhMHx60iwW7OHKPpDjjwBuG0GYkXKhClJSNOd9YvROI2GG0doh1LjJGYA9xQ4yCTlnnoD5Vryem2t34+5W8pMS7V2g2FNuJBAIAUIvxER/dSAdLUIADdEBJN8xjWbx1v8g0VgN2HXFAlQbHaElSxyUTASNZk8QNQNKdbw7JTg2AgLTBAOawjMYunUWBuJ4U5zhBqMXbCi0/bLYSJTKTK0EnrJv5VRto4ZKH3MwlIWNLWInx4+6rS2RwdSfX7qTbVCQ7llJS4gAkcCCcpvF5I9a1YlTZkzq0gPaGDGWUC0A3uYPXjwqTc7CIdxbSXCAkrAIJMn+rH5XwimAaJbSAkqJAECSdO8ABrabUTsfd3EtutEJ7Naly2lUSoiCBGoAGY3jToJKUlpavyJ0+5M6Bjtztn4bM6hXaLz95LikrSJJICk68hxNupNOdj5UqUgBKQkBQCdAFZhAHKw/xGkuJ7AojsUhLpC1mYSlQB1EzAzG1Es7bCQlYbIQpAJUYKimTeLZcqYJF9SNRXI981u2zY4KEa7ljxxhAB1J++PfFcl/CA2A2kGPyyPEFXKujYvaSHUKUhaVgDKchBjNqDGhi965pveoqSifzPH2jP/ca0dImpmWS9rKZst3Kr2igi4IJB8iNKYZ5XOZSiQe8ZJ569KTYeywDzj76t6HWxhWwUStechUAGMx1OugEV0pOhUFYB2nX3Vlbg9KyoGLcWS4FHQgEwOXH76j2SCVTGg5VYd2EtB49pGUgzJIHgSNBw148aL3T2JnedXHcC1JQCZBvaeafuvQTyqCdhY8TlJMCb2GpRSrsyVKIIABJNhoNBzkjroLiYpGJwxzsrcRlHfAMgXgEkKIUD0Ai+kV1hGzEmE6oTYkmMw/KJ/rKt4JI/KNM3MOMyrCMoASRI0sI0jUkdBXPfXVs1aNcsCrZ0zlzu+aHsKQ8mFwUlImCY9oK1vJtw8DXP3VybCKum/8AsFDKgttKUJVJCQNLx9/p1tSFCuh08YKNw4Zj6mc5SSn2H27CZxCDwSY90fEiu3bfxZOzMQtNj9HXHmkiuF7BkkAfnp/Xb+6us7wPFOy3kgRISkdQpaQfdmrF10NWTH91+R2BfymVb8Fm3A272K4ykyn0uPt9a6XvkoHBOkcEz5cfdNcI2c6WnUqGqYPW3Cu2DHh7CrQoSFtKHWMp9/20nrsWnLHIvO4eBuUPqit7g7UAwwQqxgm5uYuo+QKePHxqvb37SWwpxCFZcwzZcsROYEjNBTJ8RaRrZXupjCXUXiFiPAkAjqIPvNM953jhwgoUoicovly3UYzJgqi0TwIrWsUY5n9Ret6bTPdh4/FOt9mVJS2qQDqqDqEwZmP0eE9acbU2K44z7a1FNwlRmek6jjAmNedUnZe1loc7QlRSVDOJuR0UeNvOBXS9hbRbfEtKkZgDm9oTJuJ0iTP6Joc6lB6ookZOS3ZQWMJ+knwzD76XbdayqaMi86dCn76tf4SNjhhxtxGjubMLAZhEmOs3HTrSLYWx/pbyEGSkElUctePEmBbnT8eROOvsDLdaUXLczCwyH1DvLIyjoVATfnrbhFW7DYdCsYwtSoWCopJ70JCYUEjQTKZOunSFQe+uQyiwSMyo4BNkj9X0orEbWQyUqJEJVKrjMBI0TxJv5xXNlKUpX5HadqM372e0wkugy47MBSbSBJWQNIsbakpESaqm5u08xWy5OckmDxtBEcLC4+EU72jt8Y93P2ZQyx7OeMxWfazEHLHdSYExEzBgc3xTy1YzOwJUHCpN4nxNtb+taMWO4uDFqTik2XbaY7B0KQnKl0FKgAPa/JJjgSTrpJ50i3kSrKrMIIyCDbQ/d8KNxm1zjGi2G1pcH4wmwQJyKvz1AAm8Ur30xKW1nXvG3WINzw9r0FMxJppS5LnVWUaYVPI/bVvdwxU0yoCUpbuepKot5UFjWmUMpLiEAqJypR7ZgxJVOnUgz8DsIM7SFgKGUJQBxIOY6A3mxrVN3TEQjVoD7P8ASV6ispt9Ec/m1e6soPU+ofp/QWbIcUrOkCSoQI1nh4ium7Dw6W2oHsoTE8yRqfE386r7IaaylIAUfaI5WHl41ZQkJRE5lLJMxFssH/iKawdVk17G7BBxjQwZBKUwNTHgI49ftpjlhKY9ozPrULqxeAU2j11PWomVEGCZKgY6R+z4VznuOe5UN+8GHFJBuCmI/rKKj7k1z7F7AyJUCQSTYgaV0zbayp4DWL+BgRf+9PrypTtNhATGp4n5+bda6vT5nGKixOTBGW7Of7DcyKBOiFXHhJ+yuobV2qHsEpoIIJCII5gpj4Rwrkfa5XXBzKh7zVlY3nCWezyKCwMsk2kcdJ1g1p6jDrcZeGY8OWMYuLFrrMLPEDj8+NdP3c2ykYdMImwGsagcI8a5NhMQCFISMoUdeQnp0qwbD2t2RUghxSUqnugQJHO2s6VOpw+pGvBeCcY88MWbFaKHmxfur1jgDcx4AmrXvVgi9hgUJklwZACO8Ugg8bkJJ8cvS6baT30dTDyUg5plPObqHj3qXbb3hUtaOyb7ApRBGUSSoydRpYQOnWo4ynNSRT0wi4ye4VszZS7pdaKQUmDEd4RHnGarNuC2EKVIBUDE6ZQCTfnJKY/qnrVR2TtdZUntHZ70ZSEixtrFXPc9g9k44YGdxQBPQ5Rx19q3UUPUNqL1EhpaVEu+WJCnGhY5UcvzoP2Cpt1cGHG3bJ1F9DpzHAX9ah2js/tFBQIypSBJ/RsZM6daZbsqGfs2m1AQSpajCVaAEHxMADnWVyrFS7DtLrULdh4F9DzylKIkhAUSFBUXk2nVUZgPGOBbbaXFxcFCgpHZTAkwqZSc3tcrRwixmLC2HQy4AllSpUpKoVlWsqX3TZIEkXueGhqzY3AYUMkMIKY9hxtIWLQfaGaJiJOlBOffz4K1aaXkpG+e0w00EASo8wY+wE1Xtztn2dfOqR3Ba6tcvmRHlUG9y8qioqUsgASpMSekT4xReygtjAqdCyUvC6TqhYJCSkA3ElJ51rxx04tu4uW8xjurgwnDPOKMlakonymR1Mp/w9KB3i2Yh9SUOOJZIIhS7DMQARPUyR4CrfsLY2Zhts5R3ZJNiSo5gQBykDlagvwgbtOO4dRbTKkiRHEDURwPK8a6TQKf8y7BdK0UPFbqszBxiQpI70suek5iDAHSrFuxsdtpsqDhdGaQrLlFrGBJOsiTyNVreRorxKwFIAMBMqiSUjQanXgKvmFwwaYS2DZCAPGBf1M+tF1E5KCV8/YZhhHU2kaduOVZS8up+TWVl9M0XEKwKglIt7dlSYgAXvxEeoplgsSp16VCMwhKTZYQJlSkn2QTljxvSxwqhBsEogmeMzNucTw4i1WFOAQ2kLSGUAwe9bNyJiJPI3qsjXfuMi6SobLHsZe8BckGZOg+2vHWFrAiMyVCLxHOfKar+I3zKUp7RvKCe6onMPVBIJ9PCvWNudoSCu5FgpJOukJCgPUVn9Ga3oinsIcdjCp5zIQMyrnSAm9+ZzFQgcBwCq12riAG8wlSiQlCeczKj6Ex+jVkweyWUqAClBShoVqQTrJIESSTrTRvYrUzkBI5nN8T0HpT3mgmtuCtTqjhBTlWVLbKxmJvKZ8xR6cM24XHUIcS2oIAk5zmkBWW0q4etd2bYjSgm92mA72gR3sxVqYzGSVZdAZJPjenf4jHwZX0/wBTm7u7uBSTGJy3/LtPqE/MUi2wGGsUiFB1rIkkiCJlQtHQCu8qwwOt6gd2KyrVptXihJ+IpOPrtLuVv+/sFPFFrbY5XhnUfVOkg5EkIKkjKdLkqkAkCDxEHWRROxcG3jBldSlwoCrt5RlCjzkSdDc6HSr2rdTDTZlKeYTKAf7qSBTHC7OSgQhKUjkAB8Kk+sjXtuw4rb3HPds/g+ZVCsMtTZ4pWCRI4yYVfzoVnAv4chLiFFBjvNnVRtqBKD1gaa1099pKUlSoAAJJ5Aa1SdubZBMnuoGiePievuGnU3i6jJPZ7hQwxu0DuGE5TITMxJVOsZiTeOXxtTXYeKKULVmQ2TlyzMnKb6JIAuDc8DrFIMDjErCnCREwmdBGp+eVA4jeZEwApR9J5RPwo/SlK1Q6Tgo80i37cxGGLK1OPZ3M2eEIJbnnmUBIHApNhYA1QsRt1aVqUwtxueKVEFXD2Zv4GaLfwmKxESjskH89QTfkcxnnaKgf3XKQMy2oKgCErC1Rz0Gg8eFPxRhD5nuZ2pP2x3Bdk7ebdUG8aSUpKiFgWlVjmCRrOhA4+BDbaTrCsjeHJS2VDLKSI5xm72XNlOkTN9ajxjyGbZEng2DYJyiNSJ4i5t4SaW7NTLgJUFlSs5INhlFhPjTKT9y2/ADho9r3Z0PHOsoaQ6khwlUJBCUiEwTYC4043tepcFvGlGRK15kL9hRBCgeSrkcFQbaVU0YsqsfZbTljW8lRIPmB5UKnaH1qBlkAqi0kmFEADx5UmOG1TETe7Hu8yMIXkO9jLiZMg5QTqMwKSFXkz01opvAKxD/ZA5U6kjUDT7taSKelhaOQBSTwuJAPIzNdP3X2alpsqUO+4QonjESkel/M8qXkWmglkqDoxvdXBgAdikwIkkyfHrXtNyf0TWUr1H5EazjW1H1BCzOkASAbeBpzsuzDTkDOpJlRAKteBNx5V5WU3L/lr7nRRHsxRdadccUpS0mAcx08AYPnWm0tkMJQhzskFajBKhnnu8QqRPWJrysoJNqVIuCTqxIl4/T2E6JCm4AAA9s8vAeldZi1ZWUvrf8AT9gO7+7JEIFSIQJr2srAyNm+WtZ1rKyqBRqo1ia9rKgfYVb0H+Ku/wB39ZNcR3pxawBCjcXrKyur/DUBldY2W7ejBoZweH7NOXO0FKuTmJiSZ1qvbk4VC8QyVpCpxASZEynI4YjyHpWVlasbfoyf3Alyh85s9te1G2VIBb7dacvQB6L62gX6VacTsZhtuUNJSQNYvYjjWVlYuok1o3H4/nKvsfvbVYQoBSRhyQCARKkXPjYelJ2FS86TrmV8VCsrK1w5/wBq/LKyfO/uSYk5VhIsCDI5zM0Q8ylDzeURLrc8/aA11rKymIxvkfbospexRS6AsFUEKuIzJrrPOsrKx5/mQqXIE4syb8aysrKUC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s://wikidownload.com/Download/a-tale-of-two-cities-book-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19200"/>
            <a:ext cx="2629385" cy="441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43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213</TotalTime>
  <Words>205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Instrucciones</vt:lpstr>
      <vt:lpstr>CH. 2 Lesson 2 ¿Tienes..? ¿Qué tienes…? ¿Quién es…? ¿De quién es…? ¿Qué es? </vt:lpstr>
      <vt:lpstr>¿Tienes…?</vt:lpstr>
      <vt:lpstr>¿Qué tienes…?</vt:lpstr>
      <vt:lpstr>¿Quién es…?</vt:lpstr>
      <vt:lpstr>¿De quién es…?</vt:lpstr>
      <vt:lpstr>¿Es..?</vt:lpstr>
      <vt:lpstr>¿Qué es?</vt:lpstr>
      <vt:lpstr>¿Qué es?</vt:lpstr>
      <vt:lpstr>¿Qué es?</vt:lpstr>
      <vt:lpstr>¿Qué es?</vt:lpstr>
      <vt:lpstr>¿Qué es?</vt:lpstr>
      <vt:lpstr>¿Qué es?</vt:lpstr>
      <vt:lpstr>¿Qué es?</vt:lpstr>
      <vt:lpstr>¿Qué es?</vt:lpstr>
      <vt:lpstr>¿Qué 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to show type</dc:title>
  <dc:creator>Lorenzo Martinez</dc:creator>
  <cp:lastModifiedBy>Lorenzo Martinez</cp:lastModifiedBy>
  <cp:revision>12</cp:revision>
  <dcterms:created xsi:type="dcterms:W3CDTF">2015-09-17T12:48:46Z</dcterms:created>
  <dcterms:modified xsi:type="dcterms:W3CDTF">2016-09-22T19:11:07Z</dcterms:modified>
</cp:coreProperties>
</file>