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clase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2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piso</a:t>
            </a:r>
            <a:endParaRPr lang="en-US" dirty="0"/>
          </a:p>
        </p:txBody>
      </p:sp>
      <p:pic>
        <p:nvPicPr>
          <p:cNvPr id="9218" name="Picture 2" descr="http://mlm-d2-p.mlstatic.com/oferta-de-piso-laminado-a-129-pesos-m2-unicamente-el-piso-3483-MLM4289743566_052013-F.jpg?square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83" y="2557463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5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sacapuntas</a:t>
            </a:r>
            <a:endParaRPr lang="en-US" dirty="0"/>
          </a:p>
        </p:txBody>
      </p:sp>
      <p:pic>
        <p:nvPicPr>
          <p:cNvPr id="10242" name="Picture 2" descr="https://www.quia.com/files/quia/users/jtilford/school/sacapunt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557463"/>
            <a:ext cx="3589337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0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reloj</a:t>
            </a:r>
            <a:endParaRPr lang="en-US" dirty="0"/>
          </a:p>
        </p:txBody>
      </p:sp>
      <p:pic>
        <p:nvPicPr>
          <p:cNvPr id="11266" name="Picture 2" descr="https://encrypted-tbn2.gstatic.com/images?q=tbn:ANd9GcT0Tmzo4K8LlRMinhLGLDZks_GW82x1YxNs4OSKShHHB6apqUqXB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9" y="2535237"/>
            <a:ext cx="3684134" cy="368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0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computadora</a:t>
            </a:r>
            <a:endParaRPr lang="en-US" dirty="0"/>
          </a:p>
        </p:txBody>
      </p:sp>
      <p:pic>
        <p:nvPicPr>
          <p:cNvPr id="12290" name="Picture 2" descr="http://server-enjpp.unsl.edu.ar/escuela/lacomputadora/1292449410_147088820_1-Fotos-de--COMPUTADORAS-NUEVAS-Y-USADAS-12924494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77" y="2557463"/>
            <a:ext cx="428444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2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luz</a:t>
            </a:r>
          </a:p>
        </p:txBody>
      </p:sp>
      <p:pic>
        <p:nvPicPr>
          <p:cNvPr id="13314" name="Picture 2" descr="http://www.anh-usa.org/wp-content/uploads/2014/12/light-bulb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83" y="2557463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6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mochila</a:t>
            </a:r>
          </a:p>
        </p:txBody>
      </p:sp>
      <p:pic>
        <p:nvPicPr>
          <p:cNvPr id="14338" name="Picture 2" descr="http://www.eselemental.com.mx/C462-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18" y="2557463"/>
            <a:ext cx="276536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1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pluma</a:t>
            </a:r>
            <a:endParaRPr lang="en-US" dirty="0"/>
          </a:p>
        </p:txBody>
      </p:sp>
      <p:pic>
        <p:nvPicPr>
          <p:cNvPr id="15362" name="Picture 2" descr="http://farm3.static.flickr.com/2593/4136813509_14d785cf01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48" y="2557463"/>
            <a:ext cx="252790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3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pizarra</a:t>
            </a:r>
            <a:endParaRPr lang="en-US" dirty="0"/>
          </a:p>
        </p:txBody>
      </p:sp>
      <p:pic>
        <p:nvPicPr>
          <p:cNvPr id="16386" name="Picture 2" descr="http://www.ee-today.com/wp-content/uploads/2015/12/piazarra-blanc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28" y="2717574"/>
            <a:ext cx="4755923" cy="33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81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pantalla</a:t>
            </a:r>
            <a:endParaRPr lang="en-US" dirty="0"/>
          </a:p>
        </p:txBody>
      </p:sp>
      <p:pic>
        <p:nvPicPr>
          <p:cNvPr id="17410" name="Picture 2" descr="http://www.ordenadores-y-portatiles.com/images/lcd-monit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91" y="2441349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pixanddubs.com/images/rentals/Projector-screen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17" y="2532970"/>
            <a:ext cx="3226254" cy="32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6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puerta</a:t>
            </a:r>
            <a:endParaRPr lang="en-US" dirty="0"/>
          </a:p>
        </p:txBody>
      </p:sp>
      <p:pic>
        <p:nvPicPr>
          <p:cNvPr id="18442" name="Picture 10" descr="http://www.arqhys.com/wp-content/fotos/2013/06/Como-lacar-las-ventanas-y-puert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83" y="2557463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9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cuaderno</a:t>
            </a:r>
            <a:endParaRPr lang="en-US" dirty="0"/>
          </a:p>
        </p:txBody>
      </p:sp>
      <p:pic>
        <p:nvPicPr>
          <p:cNvPr id="1032" name="Picture 8" descr="http://s3-ap-southeast-2.amazonaws.com/wc-prod-pim/JPEG_1000x1000/SPHCA4PE_spirax_hard_cover_a5_spiral_notebook_purp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42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ventana</a:t>
            </a:r>
            <a:endParaRPr lang="en-US" dirty="0"/>
          </a:p>
        </p:txBody>
      </p:sp>
      <p:pic>
        <p:nvPicPr>
          <p:cNvPr id="19458" name="Picture 2" descr="https://encrypted-tbn2.gstatic.com/images?q=tbn:ANd9GcSRVsLIYcC9SeYkZQDJzxHFFlY2UtQFxIAqqt0kt-EjgBL_mk2B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6" y="2529336"/>
            <a:ext cx="6483928" cy="35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1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</a:t>
            </a:r>
            <a:r>
              <a:rPr lang="en-US" dirty="0" err="1"/>
              <a:t>tijeras</a:t>
            </a:r>
            <a:endParaRPr lang="en-US" dirty="0"/>
          </a:p>
        </p:txBody>
      </p:sp>
      <p:pic>
        <p:nvPicPr>
          <p:cNvPr id="20482" name="Picture 2" descr="http://pngimg.com/upload/scissors_PNG3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77" y="2557463"/>
            <a:ext cx="685644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1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cielo</a:t>
            </a:r>
            <a:endParaRPr lang="en-US" dirty="0"/>
          </a:p>
        </p:txBody>
      </p:sp>
      <p:pic>
        <p:nvPicPr>
          <p:cNvPr id="21506" name="Picture 2" descr="https://a2ua.com/ceiling/ceiling-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97" y="2557463"/>
            <a:ext cx="589320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99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silla</a:t>
            </a:r>
            <a:endParaRPr lang="en-US" dirty="0"/>
          </a:p>
        </p:txBody>
      </p:sp>
      <p:pic>
        <p:nvPicPr>
          <p:cNvPr id="22530" name="Picture 2" descr="http://www.ikea.com/PIAimages/0122106_PE278491_S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6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borrador</a:t>
            </a:r>
            <a:endParaRPr lang="en-US" dirty="0"/>
          </a:p>
        </p:txBody>
      </p:sp>
      <p:pic>
        <p:nvPicPr>
          <p:cNvPr id="23558" name="Picture 6" descr="http://www.davison.com/blog/wp-content/uploads/2012/04/eras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3" y="2971118"/>
            <a:ext cx="3875314" cy="25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www.creativeacademics.com/images/san81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29" y="2971118"/>
            <a:ext cx="3580553" cy="20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24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regla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freeiconspng.com/uploads/ruler-png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36" y="2511552"/>
            <a:ext cx="5591749" cy="30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2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escritorio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AQEBAQEhASEg8QEhUVEhUPFRAVEBUQFRIWFhUVFRUYHSggGBolGxUVITEhJSkrLi4uFx8zODMtNygtLisBCgoKDg0OFRAQFysfHh0tLS0rLTI1Ny8tLTctLSstLS0tKysyLSstLSstLS0tLSstLS0tLSstNzctLS0tKzcrLf/AABEIAOEA4QMBIgACEQEDEQH/xAAcAAEAAQUBAQAAAAAAAAAAAAAABQECAwQGBwj/xABEEAACAQMABQkDCAgFBQAAAAAAAQIDBBEFBhIhMQdBUWFxkaGxwTJCgRMiM1JiY3KSI3OCoqOy0fAURFPC4SRDdIOz/8QAGAEBAQEBAQAAAAAAAAAAAAAAAAECAwT/xAAlEQEBAAEEAQMEAwAAAAAAAAAAAQIDERNBMQQiURIhYYEUQrH/2gAMAwEAAhEDEQA/APcQAAAAAAAAAAAAAAAAAAAAAAAAAAAAAAAAAAAAAAAAAAAAAAAAAAAAAAAAAAAAAAAAAAAAAAAAAAAAAAAAAAAMFW7px4yWehb33IlsiyW+GcEZV0svdj8ZbvA06t5Ul72F9ncc7q4x0mjlU3Vrxj7Uku3j3GnPTVCLw5pduF5kRg0KmhqEm5ODy+OJVFv7EzHM6cDqKGl7epnYqwljjsvOO3BsRuqb9+PejlbXR9Kk8whh8Mtyk8dsmzZHNTgny6aMk+DT7CpzOC+NSS4Sa7Gy8/4Tg/LowQEbqovffx3+ZetIVVzp9qXoXmxZ4Mk4CHjpWfOovv8A6mSOlumHc/8Ag1y4pw5JQEfHSsOeMvhhmSOkqb52u1P0LyY/LPHl8NwGur2m/fXxyjJGvB8JR70amUvbNxs6ZAUTKlQAAAAAAAAAAA5m61uhGc6exJOEpRbaT3xbT3J9R0xxPKxS2dHTqw+ZUjVpPbhun86ey9634+cc9THOz23Z10ssJffN2xLT9OpxrfBqUV5YLqd1TlwqQf7UTwCes16pZjW3bvmuMJLckuMk3vxnjzmSlrzeRfzo0ZrrhNPvUseB5bpa34r1zU0et4+glvGDwy25RpL2rbHXTqvPc4+pK23KfS97/Ew/LJeEjNmrPODU474zev4GDza15S7Z/wCax+tpyXjs+pM2mvNGe5V7ab6FUipd216GLnZ5xs/TXHv4yl/bsMFCGo6wp+5ldMZJ+hsQ03SfFTXwT8mOXD5Xiz+EiDUhpSg/fx2qS9DPC6pvhOPejUzxvbNwynmMgKpp85XBd02WlcFcDA3NluBguwMDc2W4GC4tfYQEn09xdGvNcJS72WlC77G27PG9qr338UmYL7WR26UqnB7liL88pIp8Sko53cxqalnbN08b01lr7RSy4Sx1LPgmyXsNY6VaCqQTcHzrp7GkRUrOlxdOnnpcY/0NK90rCmmo7O7n3bK7Ok6c1vhz4J26xaYpZjF5Tm1GOVxbeFwJA5HU63hcxdzPalKNRxhtbl81Re1jtfgdcejD6tvc82f07+0ABpgOV5T6W1oq66vkpd1em/LJ1RA6+Qzoy9XRQk/y7/QD5huIYf8AfTg1pRN64jvfb6mrJFaa06RglTN1mOUQu7RlArShnJnnAuoQ4lFtHMN8W4v7LafgSVtpi7h7NzWXbOUl3SyaqgXxgZuMvmLMrPFTVtrdfR/7yl+OEH5JEnb683K9qnSkupTi/N+Ry0YGWEDnfT6V84x0nqNSf2rtbbXz61u1106mfBpeZK22v1LnlXh2pNeDZ51GBeoHO+j0uvs3PWanf3eq22vFF/5lf+yLXi0SltrVCXCpQn+GSz5njCgVcDF9HOsq3/L+cY91hpzpp/lln0MsdM03xUl2pPyZ4PSnOHsylH8La8jcpaZuocK9T9p7X82TN9LqTxlGp6nT7xr3OOk6L99J9aaMsLmm+E4vskjxOlrVdx4yjL8UV6YNulrnVXtUYS/C5R88mLo606lbmro3ux7MDyehrvTXGlUj+CUX/QkrfXij/rVYfjjJ+WTFx1J5wv8ArUunfGcei4MFzXhTWZPHQud9iOVt9bYyXzbinLdneknjs3ETpDTUqjag3v4zfH9lcyN6eNz62Z1MscPN3TWmNP8AGK/Knvf4mc5WrSqYcn2JcEYVDv5zIke3DTmLw56tyeo8nUWrGDaScqlR7vxYXgjpiC1Ihixode2++pInTbkAAARWtVPasL2PTbVl/DkSpq6UhtUK0frUprvg0B8q1472a84m7VjvMMoFVpSiWNG1KmYpQCtdoyW0d7Eol9o8SznHWUXqJcohF8QisYmWESkTLAKrGJeolUX4AtUSuyZEiuAjDslNgz7JTZAwuBa4GfZKNAYNgtlE2NktlECS0RT/AJV4smacMEZodfyolokGVIIJlYcGEev6qRxZW36tPv3+pLGhoGGLW2XRRp/yI3yAAABbUWU10plwA+VriGG10PHduLFAkNLQ2a1aGPZqzXWtmclj++g00iqxukYnRN1os2QNR2qZfYaHlVq06cZJOrOME5ZwnOSim8c282cG9od4uLd9Fam+6pFgS17yT6Vp52YUayXD5Kqk38KiiQN7qppCh9JZXC6405Tj+aGV4n1ABubvkzGHh7muKe59xlgfU91ZUqqxUpU6i6KkYyXc0QV5qHournNnTi3z0tqm/wBxobm756iXo9nu+Sexl9HVr0urahOP70c+JB3fJFWX0V3Tn0KrTnDxi5eRdx5uip1t3yb6Tp8KUKq+6qQ8p7LIW81fvaP0lpXiun5Obj+ZJoKjQUb5ufxKgUKFQEUwWyRcWyAl9ELj2R8iSTI7R25P4eRuqRBnTLk9zMCmXxeWkuLaXeB7pYw2aVOP1YRXdFIzlIrCS6CpEAAAAAHzZrTT2b27j0XFb/6yItE7r1T2dI3i+/k/zYl6kDkqr2yqLSuQKo2LGWzVpPonB90kayZmoyxKL6Gn3MD6fABEAAAAAAAAa15o+hWWKtGnUX3kIS80Ql3qHoypxtYxf3TnT8ItI6QAcBd8lFnL6OtXpvrcJx7ms+JB3vJJXWfkrqlPoVWE6fe47Xketgbjwi85OdJ0+FGNRdNGpB+EsPwIG+0FeUfpLWvDHPKnPZ/Mlg+lQXcfOVlwZsZMdm9pOXTJvvM7iFY1I2NHJyr0Ir3q1Jb9+51IpoxKBJ6u2+bu1/8AIpP4KpFvyA9wABEAAAAAHz/ylQxpS8X2oP8ANQpy9Tl0dlysU9nSdV/XhSl/DUf9pxpVVKMHc6qcmtzdbNS4crag9+Gv+omuqL9jtlv6gOMsrSrXqRpUac6tWXCNNNvtfQut7kepaqclijs1b6W3LiqFNvYX6ya3y7Fu62jvdBaBtrKn8nb0lBP2pcak30zk97JMiCQAAAAAAAAAAAAAAABjuZ7MJvoi33IyGnpmps21xL6tGo+6DYHgejI/o0bmya2jl+jj/fObZoIxJrVCGb22X22+6Mn6EMjotRYZvqH2flH/AA5L1IPVwAQAAAAAHifLHTxpCL+tbU3+/VXoQGrOqV3pCX6GGzRTxKtUyqSw96X131L44Pb9MaqWd5Xp169N1JU47Ki2/k2k21tRXtb293AmqVOMYqMYqMYrCUUlFJcEkuCLuOX1U1EtLDE8fLXP+rVSyn93HhDxfWdUAQAAAAAAAAAAAAAAAAAAAIvWmWLG9fRbVu/5KRKEJrvLGjr1/cTXeseoHi1j9HHs9TZya9p7EewyORpWY6nk7jm9X2aU34xXqciqh3fJlZzdSpcYxSUHTTfPNyi3jqSW99a68RHoYAIAAAAAAAAAAAAAAAAAAAAAAAAAAAAAAc5yiTxoy7fTCK76kV6nRnKcqE8aLuOt0l/GgB5PbexHsXkVkXUF82PYvI29D6Kq3deNCmt73yb9mEOeUurzeEaGzqtoGpe1thZjTjh1Z/Vj0L7T5l8eY9lsbOnQpwpU4qNOCxFLo9Xz55zBoXRVK0oxo01uW9t+1Kb4yk+l/wDBvEoAAgAAAAAAAAAAAAAAAAAAAAAAAAAAAAABxnK3PGjZr61Wkv3s+h2ZxvKnY1q9lThRpTqy/wARByVNOUlFRnvwubLXeB5tYWtSrOFKnHaqTaUUuzwS45PY9WNAwsqOwsSqzw6s/rS6F9lZeF/U0tTNWVZ0/lJpO5qL5z47EeOxH1fO+xHSltAAEAAAAAAAAAAAAAAAAAAAAAAAAAAAAAAAAAAAAAAAAAAAA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encrypted-tbn0.gstatic.com/images?q=tbn:ANd9GcQbuGH9o9w4Avt0VeRucnyCfYHfZTwcL3gDlVtyydc34kLKJs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2731694"/>
            <a:ext cx="4829174" cy="31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0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pupitre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http2.mlstatic.com/S_825301-MLM20318701014_062015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2" y="2556932"/>
            <a:ext cx="3103130" cy="31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4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smtClean="0"/>
              <a:t>l</a:t>
            </a:r>
            <a:r>
              <a:rPr lang="es-MX" dirty="0" smtClean="0"/>
              <a:t>á</a:t>
            </a:r>
            <a:r>
              <a:rPr lang="en-US" dirty="0" err="1" smtClean="0"/>
              <a:t>piz</a:t>
            </a:r>
            <a:endParaRPr lang="en-US" dirty="0"/>
          </a:p>
        </p:txBody>
      </p:sp>
      <p:pic>
        <p:nvPicPr>
          <p:cNvPr id="4098" name="Picture 2" descr="http://cdn.dick-blick.com/items/203/05/20305-single-3ww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2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examen</a:t>
            </a:r>
            <a:endParaRPr lang="en-US" dirty="0"/>
          </a:p>
        </p:txBody>
      </p:sp>
      <p:pic>
        <p:nvPicPr>
          <p:cNvPr id="5122" name="Picture 2" descr="http://delenaformacion.edu.es/wp-content/uploads/2014/11/consejos-para-hacer-un-exam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2557463"/>
            <a:ext cx="663575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9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libro</a:t>
            </a:r>
            <a:endParaRPr lang="en-US" dirty="0"/>
          </a:p>
        </p:txBody>
      </p:sp>
      <p:pic>
        <p:nvPicPr>
          <p:cNvPr id="6146" name="Picture 2" descr="http://1.bp.blogspot.com/_MfiuP69AXmY/TH6hOKa44TI/AAAAAAAACcU/ilOlNLwR1fY/s400/libro+roj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43" y="2474685"/>
            <a:ext cx="4662714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8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papel</a:t>
            </a:r>
            <a:endParaRPr lang="en-US" dirty="0"/>
          </a:p>
        </p:txBody>
      </p:sp>
      <p:pic>
        <p:nvPicPr>
          <p:cNvPr id="7170" name="Picture 2" descr="http://shop.aph.org/wcsstore/APHConsumerDirect/images/catalog/products_large/1-04560-00_Embossed_Writing_Paper_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56114"/>
            <a:ext cx="3191411" cy="345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9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proyector</a:t>
            </a:r>
            <a:endParaRPr lang="en-US" dirty="0"/>
          </a:p>
        </p:txBody>
      </p:sp>
      <p:pic>
        <p:nvPicPr>
          <p:cNvPr id="8194" name="Picture 2" descr="http://www.omnimount.com/portals/0/product/images/category/ProjectorMounts_LS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3025774"/>
            <a:ext cx="6989082" cy="29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89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52</Words>
  <Application>Microsoft Office PowerPoint</Application>
  <PresentationFormat>Custom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Organic</vt:lpstr>
      <vt:lpstr>La clase</vt:lpstr>
      <vt:lpstr>el cuaderno</vt:lpstr>
      <vt:lpstr>el escritorio</vt:lpstr>
      <vt:lpstr>el pupitre</vt:lpstr>
      <vt:lpstr>el lápiz</vt:lpstr>
      <vt:lpstr>el examen</vt:lpstr>
      <vt:lpstr>el libro</vt:lpstr>
      <vt:lpstr>el papel</vt:lpstr>
      <vt:lpstr>el proyector</vt:lpstr>
      <vt:lpstr>el piso</vt:lpstr>
      <vt:lpstr>el sacapuntas</vt:lpstr>
      <vt:lpstr>el reloj</vt:lpstr>
      <vt:lpstr>la computadora</vt:lpstr>
      <vt:lpstr>la luz</vt:lpstr>
      <vt:lpstr>la mochila</vt:lpstr>
      <vt:lpstr>la pluma</vt:lpstr>
      <vt:lpstr>la pizarra</vt:lpstr>
      <vt:lpstr>la pantalla</vt:lpstr>
      <vt:lpstr>la puerta</vt:lpstr>
      <vt:lpstr>la ventana</vt:lpstr>
      <vt:lpstr>las tijeras</vt:lpstr>
      <vt:lpstr>el cielo</vt:lpstr>
      <vt:lpstr>la silla</vt:lpstr>
      <vt:lpstr>el borrador</vt:lpstr>
      <vt:lpstr>la regla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clase</dc:title>
  <dc:creator>Lorenzo Martinez</dc:creator>
  <cp:lastModifiedBy>Lorenzo Martinez</cp:lastModifiedBy>
  <cp:revision>7</cp:revision>
  <dcterms:created xsi:type="dcterms:W3CDTF">2016-08-23T01:53:24Z</dcterms:created>
  <dcterms:modified xsi:type="dcterms:W3CDTF">2016-08-23T20:03:38Z</dcterms:modified>
</cp:coreProperties>
</file>