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1E68170-2F8F-46C3-8AD0-5353AADA76D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ED7616D-EAC0-41C5-8A06-7E9B6AC6377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ffectLst/>
              </a:rPr>
              <a:t>An Analytical </a:t>
            </a:r>
            <a:r>
              <a:rPr lang="en-US" dirty="0" smtClean="0">
                <a:effectLst/>
              </a:rPr>
              <a:t>Essay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Is a type of informative </a:t>
            </a:r>
            <a:r>
              <a:rPr lang="en-US" dirty="0" smtClean="0"/>
              <a:t>essay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By definition (analysis)</a:t>
            </a:r>
          </a:p>
          <a:p>
            <a:pPr marL="571500">
              <a:buFont typeface="Wingdings" panose="05000000000000000000" pitchFamily="2" charset="2"/>
              <a:buChar char="Ø"/>
            </a:pPr>
            <a:r>
              <a:rPr lang="en-US" dirty="0"/>
              <a:t>It breaks it down to smaller parts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discusses those parts based on your point of view (critical assessment) </a:t>
            </a:r>
          </a:p>
          <a:p>
            <a:pPr marL="571500">
              <a:buFont typeface="Wingdings" panose="05000000000000000000" pitchFamily="2" charset="2"/>
              <a:buChar char="Ø"/>
            </a:pPr>
            <a:r>
              <a:rPr lang="en-US" dirty="0"/>
              <a:t>Relative merits or demerits of a topic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Conclusion usually states your position, bias, or preference toward the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3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Persuasion vs.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Persuasion – attempt to change the person’s actions</a:t>
            </a:r>
          </a:p>
          <a:p>
            <a:r>
              <a:rPr lang="en-US" dirty="0"/>
              <a:t>Argumentation – attempts to change the person’s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118</TotalTime>
  <Words>75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Foundry</vt:lpstr>
      <vt:lpstr>An Analytical Essay</vt:lpstr>
      <vt:lpstr>Persuasion vs. Argument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Anylitical Essay</dc:title>
  <dc:creator>Lorenzo Martinez</dc:creator>
  <cp:lastModifiedBy>Lorenzo Martinez</cp:lastModifiedBy>
  <cp:revision>5</cp:revision>
  <dcterms:created xsi:type="dcterms:W3CDTF">2016-09-06T13:45:19Z</dcterms:created>
  <dcterms:modified xsi:type="dcterms:W3CDTF">2016-09-22T12:53:29Z</dcterms:modified>
</cp:coreProperties>
</file>