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A97B719-3BDD-469F-BBFA-1E4C141AF3C0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6DC08ED-E5F8-4603-99B5-000AFC80E32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B719-3BDD-469F-BBFA-1E4C141AF3C0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08ED-E5F8-4603-99B5-000AFC80E3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B719-3BDD-469F-BBFA-1E4C141AF3C0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08ED-E5F8-4603-99B5-000AFC80E3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B719-3BDD-469F-BBFA-1E4C141AF3C0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08ED-E5F8-4603-99B5-000AFC80E3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B719-3BDD-469F-BBFA-1E4C141AF3C0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08ED-E5F8-4603-99B5-000AFC80E3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B719-3BDD-469F-BBFA-1E4C141AF3C0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08ED-E5F8-4603-99B5-000AFC80E3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B719-3BDD-469F-BBFA-1E4C141AF3C0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08ED-E5F8-4603-99B5-000AFC80E3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B719-3BDD-469F-BBFA-1E4C141AF3C0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08ED-E5F8-4603-99B5-000AFC80E3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B719-3BDD-469F-BBFA-1E4C141AF3C0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08ED-E5F8-4603-99B5-000AFC80E3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B719-3BDD-469F-BBFA-1E4C141AF3C0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08ED-E5F8-4603-99B5-000AFC80E32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7B719-3BDD-469F-BBFA-1E4C141AF3C0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08ED-E5F8-4603-99B5-000AFC80E3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A97B719-3BDD-469F-BBFA-1E4C141AF3C0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6DC08ED-E5F8-4603-99B5-000AFC80E3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Classroom Commands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6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Hablen…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pix.iemoji.com/images/emoji/apple/ios-9/256/speaking-head-in-silhouet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46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Miren…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digitallearning.eletsonline.com/wp-content/uploads/2012/06/Lead_vis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4600"/>
            <a:ext cx="3574106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14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Oremos.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http://1.bp.blogspot.com/-0tSPtTWIe6Y/UUa0j3OArhI/AAAAAAAABBM/whoEfsNbxVs/s1600/pray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362486"/>
            <a:ext cx="2340674" cy="350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25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Levanten</a:t>
            </a:r>
            <a:r>
              <a:rPr lang="en-US" dirty="0" smtClean="0"/>
              <a:t> la </a:t>
            </a:r>
            <a:r>
              <a:rPr lang="en-US" dirty="0" err="1" smtClean="0"/>
              <a:t>mano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aminnieblog.files.wordpress.com/2014/07/raising-hands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335" y="2387346"/>
            <a:ext cx="5099407" cy="340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18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Bajen</a:t>
            </a:r>
            <a:r>
              <a:rPr lang="en-US" dirty="0" smtClean="0"/>
              <a:t> la </a:t>
            </a:r>
            <a:r>
              <a:rPr lang="en-US" dirty="0" err="1" smtClean="0"/>
              <a:t>mano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www.takepart.com/sites/default/files/kids%20paying%20attention%20in%20class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61699"/>
            <a:ext cx="5105400" cy="339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42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es-MX" dirty="0" smtClean="0"/>
              <a:t>árense.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www.dayofdialogue.com/wp-content/uploads/2013/04/stand-out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0"/>
            <a:ext cx="402907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16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Siéntense.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://www.theprospect.net/wp-content/uploads/2013/04/college-cla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14600"/>
            <a:ext cx="4329488" cy="32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2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Abran….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s://pixabay.com/static/uploads/photo/2016/02/16/08/51/door-1202905_960_7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81400"/>
            <a:ext cx="3089837" cy="231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MSEhUTExQVFhUVFxUXGBgXFhgZGhcXFRUXFxYYGBodHSggGBslHRUVITEiJSkrLi4uFx8zODMtNygtLisBCgoKDg0OGxAQGjAlICUtNS0tNy8tLS0rLS0tLSs3Ny0rLS0tNS0tLS0rKy01MC0tLS0tLS0tLS0tLS4tKystLf/AABEIAKUBMQMBIgACEQEDEQH/xAAbAAEAAgMBAQAAAAAAAAAAAAAABQYCAwQHAf/EAFAQAAEDAgIFBQoICggHAAAAAAEAAgMEEQUhEjFBUXEGYYGRsQcTIjJCUpKhwdEzU2JygrLS4RQVFiNDc5Oi0/BUY4OUwsPj8RckNESEo7P/xAAYAQEBAQEBAAAAAAAAAAAAAAAAAQIDBP/EACoRAQACAQMDAgUFAQAAAAAAAAABAhESIVEDMUETsQRhgaHhQpHB0fAi/9oADAMBAAIRAxEAPwD3FERAREQEREBERAREQEREBERAREQEREBERAREQEREBERAREQEREBERAREQEREBERAREQEREBERAREQEREBERAREQEREBERAREQEREBERAREQEWqWoa3Wc9y0msOwdamTDrRRrqpzniNpzIubeS3fxOodO5SQUi0T2WYwIiLSCIiAiIgIiICIiAiIgIiICIiAiIgIiICIiAiIgIiICIiAiIgIiICIiAtNTNojnOpbJHgC52KHmlLj/ADkFJVsA2lYVdS2JhedQ1AaydjRzko1u0nVmSdgG1cmFM/CZe+kfmYiRGPOdtf7v91y6lpjaO89v7+jpSud57QlMGpHMaXP+EkOk/m81o5mjLrUgiLpWsVjEOdrapzIiItIIiICIiAiIgIiICIiAiIgIiICIiAiIgIiICIiAiIgIiICIiAiIgIi5q2awsNZ7EHNWz6RsNQ7d60RtXxrbrjxzEDDH4Gcsh0YxznW4jc3X1DasWtFYzLdazacQ0YlIZ5fwSLVkZnbhr0PaegbSrRTQNjaGNFg0WCjOTuFimi8I+G7wnuO85m5WGIcoWtuIxpHefF+9c+nH67d5+0cN3n9Ne0JmSQNF3EADaclHHHob2ueOibe9VSqr3yG7yXdg4BaRKFubz4Y0r3DXxP8AFe0817HqK6V58Bdb4Hvb4rnDgSFdZoXpFWoq6VjdKSUNb8q3UMrk8ylKCplkz0bN2FwsTwbrHTZNcZwmicZSKIi2yIiICIiAiIgIiICIiAiIgIiICLF7wBcmwXM3EGc46EHWi0Nq2Hyh2LY2Vp1EHpCDNERAREQEREBERBjI+wuomR5cb711V8vkj+SuZjVFgJa1pc42a0EknYAMyq5RVenKauUbxCw5aLAciecnPjlsWfKSsD394BtHHZ85G062R9ORPRzqJkqy87hsA2DUAvLadd8eI9/w9FY0Vz5n2/KTr8TfKfCNxsAyAXCZLrTpD+epZxgk/cF1YZDrWbIi7f1Lso8NLs9Q2k6gFzy49Ew97pmfhEmq4+DB+drf0daza9axmZarSbTiHbTYbYaTyGgZkuNgOKwixHTOhSR98OoyOBEY4bXerpWdHyZmqSJKx5I1iMZNHADLpzPOrdSUjImhrGhoG5Zj1Op22j7/AIWZpTvvP2/KLwzAdFwlncZZdhPit5mt1BTaIu9KRSMQ4WvNpzIiItsiIiAiIgIiICIiAiIgIi0S1AGrNBuc4DWuSat80dJWl5J1lapHW4+pZyuGMjic3Fc73blm/NCEVpDNq+lq2kLFwQYB7hqJW1tZIPKPb2rG6+dSDpZirhrAPqXXDibDruFFFoWJYiLG1wOYN+C+qtxSuYbg2UvRYgH5HJ3arkw7Vi91gTuWS5a5+QG9VHC43K5sWr+8RF4F3khkbfOe7UOAzJ5gV1MFyqBy3x7RcS05jSih5tk03X4LeF1w6t5rG3eXbp11Tv2R2IYgA7vQdpaLiZH/ABkp8Y32gXIHSsqaW6rtAC7LqVywnCQ1hlmc1rGi7nPsGgc5O1cqxpjEOtt93TQUzn5WXXW11PR5SEvlOqJmbvpbGDj61wjE56o96oWmKLU6of4LnfMB8Qc/jcFZuTfIyCn8N352Q5lxzz2nPWecqxa1tqfv4Sa1rvf9vKBp8MrMRsZvzNPsjbkCPlbXnjlzK6YRgcNM20bRfedZUmAi606MVnM7y53602jEbQIiLs4iIiAiIgIiICIiAiIgIiICIuDGql0cZLBc7rE5bdSlpxGVrGZw1V1aWX0rFo3H2Ee1RZ5SwDIkjjojtIUFNW3PhGcczXOA6LBaO+sO2o9OX3rwW695naXvr0K43haGY5TvyEnVn9W63tmiIykA3XIG/YeKpcrIPKdN0uJ+sCtPe6ceJVuj4iH7CsfEX84Sfh6eMvQBCDqIPt3LF8B5vdwVGj+RXRk/La0n1PC7YZKzyKiB/wC0b2OIXSPiJ8w5z8PxK1OY4Wy1LW5thtUPHX1zfGjiePky29RjHatzOUEo+EppRzt0SPU4n1LpHXrLnPRskgbkjX/svl/57FyR4/TOtpHQO6RpZnzaQCkGsa4XaQRbIg3stxes9pc5rMd4abbOPFfNH/bUs3xO3X4cdvQte8dfNbYtI+Eb1gbjUtgfsHDqWD26+b+elSRN4dVabc9Y1+9c1dJd9tyjqSrEbw5xs0kNJJsBfLPmvZZsl0zpDysx0qalw141Xd5gc7S0S67QT5IsS9/0Whx6F4nNUuqpy5oOjk1jfNjbk0cdp5yVce6li5JFOzW7wMvNBBkPS7Rb9B658Aw0UzGeB3yokF449lvjJD5LB69W8jzXvvNvp/vq9XTpiuHZh9DFSMbJMC57/g425veeYbG73H1nJbK9t9GauIsL96pmHwRx3ne4+rUuOuxuKkc4l34RVu8Z3ksPm3HiNHmtz36O2tS10kzy950nHqtsAGoAbgsRE377R7tTaK9u6zS40X2GQaPFaMmjgPavjK8jUoSFjty7Y2OXWMQ47p2nxuVuqR4+k73qYo+U0urvh6bHtCqjIXcy3shfuHrWotLM1hdo+UU39W7iCOwrrh5TedH6Lr+o2VLp5HtyI9akovCGojpXSLMTVeKLEo5fFdn5pyPVt6F1rz7RI39WpSlDjsjMneG3n8YdO3pWotyzp4W1Fw0WKxS5B1nea7I9G/oXctsiIiAiIgIiICIiAiKPrMSY3LSA37T1DNZtaK91rWbdnVPUhvOdyiauq2vPALmlxaEbXHot9eyjqmsidnouPGQD6ocuFuvWe0u9ejbhqxHFz5JtwUDU4pL57vSKkZ8Uo2C7zTM+dNc9R0SuOTlXRNOTonbtCCWQ9YcQOlcZtl1ikwipMRn85x4gHtC431VSfJB4wxntYrD+VTT8HT1L/mUrAP38/Usm8oKo+JQVR+cIWfVjU+nt/bW6rNqKtupjRwhYOxoW1uNV7PJv0PH1XgKy/jfETqw93TPb1Bi+/jTEf6AOmoJ/woboGPlnVt+Ep9Mbr2HraT610UvK6kv4UMsDtelGC0X5ww+F0hSxxOt8rDuqRju2JaZqy/wuGTfRDXdmim3AlcK5SsksIqqKX5EhDJPZ9XpU6ytY6we0sd8rUeDhkeF151V0uGSZSRTwE+fE7L0Q4etb8OoJmf8AQVzJm/EyODxbdok3b0ELdepMdpZt04l6G6AjUbjXb2LQ7+R7udV7D+UroiI6qI051B2ZhPB36Ppy51ZvBeAQdxuP5zC7V6kWcLdOaoTlZFeim/VuPqupWkk0IGv16MYdxIbkOkrDHodKnlbvY4eoqKxWqIw6IN8aVkbW8xLRn0Gx6Fm1tOZbrXViPmpNGzv1Q+qcO+AO71C34xwub32NJ05CdgJUbi2PyPe+Knfcv+GnaM5SMtCPzIW6hbXbcpV9DJN/y1P4LWsDZJDkI4jmW32Pkyc7bo6DfOX2LF6GgHe6VhqZhreB4IPMTkOPhHmC89XptxDlwXkRM9oc8CNm95sLdKsdLgNIwZyPmO6JhcPSA0VXX1eJ1jrt8Ddot0yPpOB0T80NW2TkLVSC9RM8g5/nZcupxyV1TPn+WNMQsUuI0kOqBg/X1EMfa4rQOV7B4jcOH/mRH3KvjkTSM8eqpm/2rfYvv5LYf/TIPSPuTPzn7GI491kHKerd8HHRO+bKHdjli/lLibczRxOHyS771Wn8jaB2qspieeQe1fYe5+B8BUx3/q5gOwq6vnKaY4hLy8vqpnwmHjokI/yysW90uP8ASUjxw0XfZXJ+TWLRD83USuG5zhKOp+kFzTMxBuU9LDMNpMZjcee7CGj0Vdfz9zRHCww90GkfrY9vFp/wkrvi5S0rxk4ekR9ZoVDeaY/C008J3sLZWjr0T1ArbDh8LvgaiMnzXkxu6ngX6FfUnxKT044ejwyMk8SN78r+AQ7Lf4KkKbFpo8u81DhudGT1HWvPKP8ACaUhwa4DX97SF6Dye5YNlAbLkfOtb0hs4jLgulJz5c7REeE5h2KiU2LXMda9ngg+u11IL40gi4zGwr6vRGfLzzjwIiKoIiICLVUztjaXuNmtFyqRVd0anJLQXs130mOvkd4BAvl1qTOFiMrjW1gaCBm7sVWmwsyG75HG5vkPfdRo5Z0Y/Sfuv+ysXcuaMeWfQd7WheO+u87w9NJrSNpSP4hi2uefp6H1NGyHk7SnxoWPt595PrkqLPLyk893Q0r47l9Sarv6vvWdFuGtccp+HDYGZMhibwiYPYuptm6suAVQdy6pTtl7PatL+WVIfJlP03fbV0W4TXXld++HnWBPN2KgP5UUJ8anLvnNDu1y+x8rKEf9uRusxg9qenbg115Xlzhu7FgXN3DrCpv5Y0g1RSDgG+xyHltS/FS+r7aenbhddeVy7435PWPesmStG1o4EKknlzTD9FN6Q+2sfy8pviZ/Sb/ET07cGuvK9d9B1EH6V1y1OHwSePCx3OWNJ6xmqg7lzTajDUek3+ItrOWlLunbxz7HFSenfgi9eVnGHtALWudonyHnTaeaz7kDmBC1U2HugN4CA3WYrnQ5yy+cZ5swfWoZnLen2GQjK/gHb0KxYbiUU7BJE8OYbi42FpsQdxBG1Ymtq94ai0T2dZnEkbhqNiCDrGSrNYAaeAOcGsihBc52YaCLEkbchbR23A2rfi3LShpvhJ2F3ms8N3SG3UbgXKuhrXiCMuDm3e1srAAdG1iM7Oc3MgHjbJa/6tXeCuKzsj5cOlqmhmdNR3JDDczVBOZe9o8KRx127VKU+E09I0HQhiGySqcLk/Jhac+BIKshiYLnSIvkTfwncxdr6Bayxgpqdp0msZpHyiLuPFxzPWstTKrVGOsPgtdW1HNAz8Hj6LWdbpK4TPMTePCGX86YvlceN2jtXoDqtg1uaOJ+9aXYrANcsQ4uaPaqzlRxWYqPEo6dg5qd32kOI40P0MX7B32ldvxzT/Hw+k37SzGJwnVLGeBHvWt0zCgnGMXHjU0Lh+oeP8a1T8oKj9LhdO76Jb2scvRm1rNj2eksvwkec30vuTI80h5Swt8bDpYj/US27NBSdNyxpbW77WQ/PaZPWdNXdzmnWGnqK0PpYjrjjP0WKZhcq8zlFTSZfhVO79czRPr0Vu/F9POLiKCQb45AewqTlwaldrhjP0G+wLkl5I0LszTs4+ED6iszESsWw4BybiZ8GKiH9W9wHUBYrU6ie0/DFx+XCwnpcwh3WpePk1C3xHTs+bPKB1aVluGGEaqifpLHfWYVMLryYPickORcNHdZ2j0NN7cQVb8Or2zN0m7DYjcqm2ht+keectj9jAt9M4xu0mudfg23TkF26fWmu09nK/Ti28Lgi48PxBkoycNIDwm3zH3LsXsiYneHlmMCIiqMXsBFiAQdYOYK4ZMDpXG7qeAnniYfYpBEEe3A6UaqeAf2TPctowuAfoYv2bfcutEHMMPh+Kj9BvuWYpI/MZ6I9y3Ig194Z5reoL6IW+aOoLNEGPexuHUmgNw6lkiDHQG4L7ojcF9RBgYxuHUsXUzDrY0/RC2og5zQxHXGz0W+5YOwuA64Yv2bfcutEENjPJmnqYHQFgja62cYa1wsbixAVMZ3II2tLG1k7WHPRbcC51k2dmV6YimIXLyP/gdFf/qTb9Ub/wD0XbRdxinjcHiol022LS0BtnDbrK9PRUzKjSdz0uABrJiAb6gMt2RUfV9ykPJ/5p1jscwut++F6SizFYgzLyl3cXjOuoaeMF/8xYnuJw/HM/u4/iL1hFpMvJT3E4vjo/7v/qr4e4lF8dH/AHf/AFF62iDyNvcWA1VLBwhI/wAxZt7j7x4tWBwY8dki9ZRFy8p/4U1A1V7v/b/EW5nc1rG6q89PfD2vXqCKYgzLzIdz2vGqv9T/AHp+QOIjVXt6Wn3L01FNMcLqnl5keQ2J7K6Ppafsp+ROK/02Lqd9lemomivBqnl5g7kTiv8ATIf3v4a539zvEn5Pq4yOZz7+pgXq6Jorwap5eWUPcvnabmpAPnNL9IHeDkQvUIWaLQ25NgBcm5Nha5O0rNFYjCTORERV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MSEhUTExQVFhUVFxUXGBgXFhgZGhcXFRUXFxYYGBodHSggGBslHRUVITEiJSkrLi4uFx8zODMtNygtLisBCgoKDg0OGxAQGjAlICUtNS0tNy8tLS0rLS0tLSs3Ny0rLS0tNS0tLS0rKy01MC0tLS0tLS0tLS0tLS4tKystLf/AABEIAKUBMQMBIgACEQEDEQH/xAAbAAEAAgMBAQAAAAAAAAAAAAAABQYCAwQHAf/EAFAQAAEDAgIFBQoICggHAAAAAAEAAgMEEQUhEjFBUXEGYYGRsQcTIjJCUpKhwdEzU2JygrLS4RQVFiNDc5Oi0/BUY4OUwsPj8RckNESEo7P/xAAYAQEBAQEBAAAAAAAAAAAAAAAAAQIDBP/EACoRAQACAQMDAgUFAQAAAAAAAAABAhESIVEDMUETsQRhgaHhQpHB0fAi/9oADAMBAAIRAxEAPwD3FERAREQEREBERAREQEREBERAREQEREBERAREQEREBERAREQEREBERAREQEREBERAREQEREBERAREQEREBERAREQEREBERAREQEREBERAREQEWqWoa3Wc9y0msOwdamTDrRRrqpzniNpzIubeS3fxOodO5SQUi0T2WYwIiLSCIiAiIgIiICIiAiIgIiICIiAiIgIiICIiAiIgIiICIiAiIgIiICIiAtNTNojnOpbJHgC52KHmlLj/ADkFJVsA2lYVdS2JhedQ1AaydjRzko1u0nVmSdgG1cmFM/CZe+kfmYiRGPOdtf7v91y6lpjaO89v7+jpSud57QlMGpHMaXP+EkOk/m81o5mjLrUgiLpWsVjEOdrapzIiItIIiICIiAiIgIiICIiAiIgIiICIiAiIgIiICIiAiIgIiICIiAiIgIi5q2awsNZ7EHNWz6RsNQ7d60RtXxrbrjxzEDDH4Gcsh0YxznW4jc3X1DasWtFYzLdazacQ0YlIZ5fwSLVkZnbhr0PaegbSrRTQNjaGNFg0WCjOTuFimi8I+G7wnuO85m5WGIcoWtuIxpHefF+9c+nH67d5+0cN3n9Ne0JmSQNF3EADaclHHHob2ueOibe9VSqr3yG7yXdg4BaRKFubz4Y0r3DXxP8AFe0817HqK6V58Bdb4Hvb4rnDgSFdZoXpFWoq6VjdKSUNb8q3UMrk8ylKCplkz0bN2FwsTwbrHTZNcZwmicZSKIi2yIiICIiAiIgIiICIiAiIgIiICLF7wBcmwXM3EGc46EHWi0Nq2Hyh2LY2Vp1EHpCDNERAREQEREBERBjI+wuomR5cb711V8vkj+SuZjVFgJa1pc42a0EknYAMyq5RVenKauUbxCw5aLAciecnPjlsWfKSsD394BtHHZ85G062R9ORPRzqJkqy87hsA2DUAvLadd8eI9/w9FY0Vz5n2/KTr8TfKfCNxsAyAXCZLrTpD+epZxgk/cF1YZDrWbIi7f1Lso8NLs9Q2k6gFzy49Ew97pmfhEmq4+DB+drf0daza9axmZarSbTiHbTYbYaTyGgZkuNgOKwixHTOhSR98OoyOBEY4bXerpWdHyZmqSJKx5I1iMZNHADLpzPOrdSUjImhrGhoG5Zj1Op22j7/AIWZpTvvP2/KLwzAdFwlncZZdhPit5mt1BTaIu9KRSMQ4WvNpzIiItsiIiAiIgIiICIiAiIgIi0S1AGrNBuc4DWuSat80dJWl5J1lapHW4+pZyuGMjic3Fc73blm/NCEVpDNq+lq2kLFwQYB7hqJW1tZIPKPb2rG6+dSDpZirhrAPqXXDibDruFFFoWJYiLG1wOYN+C+qtxSuYbg2UvRYgH5HJ3arkw7Vi91gTuWS5a5+QG9VHC43K5sWr+8RF4F3khkbfOe7UOAzJ5gV1MFyqBy3x7RcS05jSih5tk03X4LeF1w6t5rG3eXbp11Tv2R2IYgA7vQdpaLiZH/ABkp8Y32gXIHSsqaW6rtAC7LqVywnCQ1hlmc1rGi7nPsGgc5O1cqxpjEOtt93TQUzn5WXXW11PR5SEvlOqJmbvpbGDj61wjE56o96oWmKLU6of4LnfMB8Qc/jcFZuTfIyCn8N352Q5lxzz2nPWecqxa1tqfv4Sa1rvf9vKBp8MrMRsZvzNPsjbkCPlbXnjlzK6YRgcNM20bRfedZUmAi606MVnM7y53602jEbQIiLs4iIiAiIgIiICIiAiIgIiICIuDGql0cZLBc7rE5bdSlpxGVrGZw1V1aWX0rFo3H2Ee1RZ5SwDIkjjojtIUFNW3PhGcczXOA6LBaO+sO2o9OX3rwW695naXvr0K43haGY5TvyEnVn9W63tmiIykA3XIG/YeKpcrIPKdN0uJ+sCtPe6ceJVuj4iH7CsfEX84Sfh6eMvQBCDqIPt3LF8B5vdwVGj+RXRk/La0n1PC7YZKzyKiB/wC0b2OIXSPiJ8w5z8PxK1OY4Wy1LW5thtUPHX1zfGjiePky29RjHatzOUEo+EppRzt0SPU4n1LpHXrLnPRskgbkjX/svl/57FyR4/TOtpHQO6RpZnzaQCkGsa4XaQRbIg3stxes9pc5rMd4abbOPFfNH/bUs3xO3X4cdvQte8dfNbYtI+Eb1gbjUtgfsHDqWD26+b+elSRN4dVabc9Y1+9c1dJd9tyjqSrEbw5xs0kNJJsBfLPmvZZsl0zpDysx0qalw141Xd5gc7S0S67QT5IsS9/0Whx6F4nNUuqpy5oOjk1jfNjbk0cdp5yVce6li5JFOzW7wMvNBBkPS7Rb9B658Aw0UzGeB3yokF449lvjJD5LB69W8jzXvvNvp/vq9XTpiuHZh9DFSMbJMC57/g425veeYbG73H1nJbK9t9GauIsL96pmHwRx3ne4+rUuOuxuKkc4l34RVu8Z3ksPm3HiNHmtz36O2tS10kzy950nHqtsAGoAbgsRE377R7tTaK9u6zS40X2GQaPFaMmjgPavjK8jUoSFjty7Y2OXWMQ47p2nxuVuqR4+k73qYo+U0urvh6bHtCqjIXcy3shfuHrWotLM1hdo+UU39W7iCOwrrh5TedH6Lr+o2VLp5HtyI9akovCGojpXSLMTVeKLEo5fFdn5pyPVt6F1rz7RI39WpSlDjsjMneG3n8YdO3pWotyzp4W1Fw0WKxS5B1nea7I9G/oXctsiIiAiIgIiICIiAiKPrMSY3LSA37T1DNZtaK91rWbdnVPUhvOdyiauq2vPALmlxaEbXHot9eyjqmsidnouPGQD6ocuFuvWe0u9ejbhqxHFz5JtwUDU4pL57vSKkZ8Uo2C7zTM+dNc9R0SuOTlXRNOTonbtCCWQ9YcQOlcZtl1ikwipMRn85x4gHtC431VSfJB4wxntYrD+VTT8HT1L/mUrAP38/Usm8oKo+JQVR+cIWfVjU+nt/bW6rNqKtupjRwhYOxoW1uNV7PJv0PH1XgKy/jfETqw93TPb1Bi+/jTEf6AOmoJ/woboGPlnVt+Ep9Mbr2HraT610UvK6kv4UMsDtelGC0X5ww+F0hSxxOt8rDuqRju2JaZqy/wuGTfRDXdmim3AlcK5SsksIqqKX5EhDJPZ9XpU6ytY6we0sd8rUeDhkeF151V0uGSZSRTwE+fE7L0Q4etb8OoJmf8AQVzJm/EyODxbdok3b0ELdepMdpZt04l6G6AjUbjXb2LQ7+R7udV7D+UroiI6qI051B2ZhPB36Ppy51ZvBeAQdxuP5zC7V6kWcLdOaoTlZFeim/VuPqupWkk0IGv16MYdxIbkOkrDHodKnlbvY4eoqKxWqIw6IN8aVkbW8xLRn0Gx6Fm1tOZbrXViPmpNGzv1Q+qcO+AO71C34xwub32NJ05CdgJUbi2PyPe+Knfcv+GnaM5SMtCPzIW6hbXbcpV9DJN/y1P4LWsDZJDkI4jmW32Pkyc7bo6DfOX2LF6GgHe6VhqZhreB4IPMTkOPhHmC89XptxDlwXkRM9oc8CNm95sLdKsdLgNIwZyPmO6JhcPSA0VXX1eJ1jrt8Ddot0yPpOB0T80NW2TkLVSC9RM8g5/nZcupxyV1TPn+WNMQsUuI0kOqBg/X1EMfa4rQOV7B4jcOH/mRH3KvjkTSM8eqpm/2rfYvv5LYf/TIPSPuTPzn7GI491kHKerd8HHRO+bKHdjli/lLibczRxOHyS771Wn8jaB2qspieeQe1fYe5+B8BUx3/q5gOwq6vnKaY4hLy8vqpnwmHjokI/yysW90uP8ASUjxw0XfZXJ+TWLRD83USuG5zhKOp+kFzTMxBuU9LDMNpMZjcee7CGj0Vdfz9zRHCww90GkfrY9vFp/wkrvi5S0rxk4ekR9ZoVDeaY/C008J3sLZWjr0T1ArbDh8LvgaiMnzXkxu6ngX6FfUnxKT044ejwyMk8SN78r+AQ7Lf4KkKbFpo8u81DhudGT1HWvPKP8ACaUhwa4DX97SF6Dye5YNlAbLkfOtb0hs4jLgulJz5c7REeE5h2KiU2LXMda9ngg+u11IL40gi4zGwr6vRGfLzzjwIiKoIiICLVUztjaXuNmtFyqRVd0anJLQXs130mOvkd4BAvl1qTOFiMrjW1gaCBm7sVWmwsyG75HG5vkPfdRo5Z0Y/Sfuv+ysXcuaMeWfQd7WheO+u87w9NJrSNpSP4hi2uefp6H1NGyHk7SnxoWPt595PrkqLPLyk893Q0r47l9Sarv6vvWdFuGtccp+HDYGZMhibwiYPYuptm6suAVQdy6pTtl7PatL+WVIfJlP03fbV0W4TXXld++HnWBPN2KgP5UUJ8anLvnNDu1y+x8rKEf9uRusxg9qenbg115Xlzhu7FgXN3DrCpv5Y0g1RSDgG+xyHltS/FS+r7aenbhddeVy7435PWPesmStG1o4EKknlzTD9FN6Q+2sfy8pviZ/Sb/ET07cGuvK9d9B1EH6V1y1OHwSePCx3OWNJ6xmqg7lzTajDUek3+ItrOWlLunbxz7HFSenfgi9eVnGHtALWudonyHnTaeaz7kDmBC1U2HugN4CA3WYrnQ5yy+cZ5swfWoZnLen2GQjK/gHb0KxYbiUU7BJE8OYbi42FpsQdxBG1Ymtq94ai0T2dZnEkbhqNiCDrGSrNYAaeAOcGsihBc52YaCLEkbchbR23A2rfi3LShpvhJ2F3ms8N3SG3UbgXKuhrXiCMuDm3e1srAAdG1iM7Oc3MgHjbJa/6tXeCuKzsj5cOlqmhmdNR3JDDczVBOZe9o8KRx127VKU+E09I0HQhiGySqcLk/Jhac+BIKshiYLnSIvkTfwncxdr6Bayxgpqdp0msZpHyiLuPFxzPWstTKrVGOsPgtdW1HNAz8Hj6LWdbpK4TPMTePCGX86YvlceN2jtXoDqtg1uaOJ+9aXYrANcsQ4uaPaqzlRxWYqPEo6dg5qd32kOI40P0MX7B32ldvxzT/Hw+k37SzGJwnVLGeBHvWt0zCgnGMXHjU0Lh+oeP8a1T8oKj9LhdO76Jb2scvRm1rNj2eksvwkec30vuTI80h5Swt8bDpYj/US27NBSdNyxpbW77WQ/PaZPWdNXdzmnWGnqK0PpYjrjjP0WKZhcq8zlFTSZfhVO79czRPr0Vu/F9POLiKCQb45AewqTlwaldrhjP0G+wLkl5I0LszTs4+ED6iszESsWw4BybiZ8GKiH9W9wHUBYrU6ie0/DFx+XCwnpcwh3WpePk1C3xHTs+bPKB1aVluGGEaqifpLHfWYVMLryYPickORcNHdZ2j0NN7cQVb8Or2zN0m7DYjcqm2ht+keectj9jAt9M4xu0mudfg23TkF26fWmu09nK/Ti28Lgi48PxBkoycNIDwm3zH3LsXsiYneHlmMCIiqMXsBFiAQdYOYK4ZMDpXG7qeAnniYfYpBEEe3A6UaqeAf2TPctowuAfoYv2bfcutEHMMPh+Kj9BvuWYpI/MZ6I9y3Ig194Z5reoL6IW+aOoLNEGPexuHUmgNw6lkiDHQG4L7ojcF9RBgYxuHUsXUzDrY0/RC2og5zQxHXGz0W+5YOwuA64Yv2bfcutEENjPJmnqYHQFgja62cYa1wsbixAVMZ3II2tLG1k7WHPRbcC51k2dmV6YimIXLyP/gdFf/qTb9Ub/wD0XbRdxinjcHiol022LS0BtnDbrK9PRUzKjSdz0uABrJiAb6gMt2RUfV9ykPJ/5p1jscwut++F6SizFYgzLyl3cXjOuoaeMF/8xYnuJw/HM/u4/iL1hFpMvJT3E4vjo/7v/qr4e4lF8dH/AHf/AFF62iDyNvcWA1VLBwhI/wAxZt7j7x4tWBwY8dki9ZRFy8p/4U1A1V7v/b/EW5nc1rG6q89PfD2vXqCKYgzLzIdz2vGqv9T/AHp+QOIjVXt6Wn3L01FNMcLqnl5keQ2J7K6Ppafsp+ROK/02Lqd9lemomivBqnl5g7kTiv8ATIf3v4a539zvEn5Pq4yOZz7+pgXq6Jorwap5eWUPcvnabmpAPnNL9IHeDkQvUIWaLQ25NgBcm5Nha5O0rNFYjCTORERV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MSEhUTExQVFhUVFxUXGBgXFhgZGhcXFRUXFxYYGBodHSggGBslHRUVITEiJSkrLi4uFx8zODMtNygtLisBCgoKDg0OGxAQGjAlICUtNS0tNy8tLS0rLS0tLSs3Ny0rLS0tNS0tLS0rKy01MC0tLS0tLS0tLS0tLS4tKystLf/AABEIAKUBMQMBIgACEQEDEQH/xAAbAAEAAgMBAQAAAAAAAAAAAAAABQYCAwQHAf/EAFAQAAEDAgIFBQoICggHAAAAAAEAAgMEEQUhEjFBUXEGYYGRsQcTIjJCUpKhwdEzU2JygrLS4RQVFiNDc5Oi0/BUY4OUwsPj8RckNESEo7P/xAAYAQEBAQEBAAAAAAAAAAAAAAAAAQIDBP/EACoRAQACAQMDAgUFAQAAAAAAAAABAhESIVEDMUETsQRhgaHhQpHB0fAi/9oADAMBAAIRAxEAPwD3FERAREQEREBERAREQEREBERAREQEREBERAREQEREBERAREQEREBERAREQEREBERAREQEREBERAREQEREBERAREQEREBERAREQEREBERAREQEWqWoa3Wc9y0msOwdamTDrRRrqpzniNpzIubeS3fxOodO5SQUi0T2WYwIiLSCIiAiIgIiICIiAiIgIiICIiAiIgIiICIiAiIgIiICIiAiIgIiICIiAtNTNojnOpbJHgC52KHmlLj/ADkFJVsA2lYVdS2JhedQ1AaydjRzko1u0nVmSdgG1cmFM/CZe+kfmYiRGPOdtf7v91y6lpjaO89v7+jpSud57QlMGpHMaXP+EkOk/m81o5mjLrUgiLpWsVjEOdrapzIiItIIiICIiAiIgIiICIiAiIgIiICIiAiIgIiICIiAiIgIiICIiAiIgIi5q2awsNZ7EHNWz6RsNQ7d60RtXxrbrjxzEDDH4Gcsh0YxznW4jc3X1DasWtFYzLdazacQ0YlIZ5fwSLVkZnbhr0PaegbSrRTQNjaGNFg0WCjOTuFimi8I+G7wnuO85m5WGIcoWtuIxpHefF+9c+nH67d5+0cN3n9Ne0JmSQNF3EADaclHHHob2ueOibe9VSqr3yG7yXdg4BaRKFubz4Y0r3DXxP8AFe0817HqK6V58Bdb4Hvb4rnDgSFdZoXpFWoq6VjdKSUNb8q3UMrk8ylKCplkz0bN2FwsTwbrHTZNcZwmicZSKIi2yIiICIiAiIgIiICIiAiIgIiICLF7wBcmwXM3EGc46EHWi0Nq2Hyh2LY2Vp1EHpCDNERAREQEREBERBjI+wuomR5cb711V8vkj+SuZjVFgJa1pc42a0EknYAMyq5RVenKauUbxCw5aLAciecnPjlsWfKSsD394BtHHZ85G062R9ORPRzqJkqy87hsA2DUAvLadd8eI9/w9FY0Vz5n2/KTr8TfKfCNxsAyAXCZLrTpD+epZxgk/cF1YZDrWbIi7f1Lso8NLs9Q2k6gFzy49Ew97pmfhEmq4+DB+drf0daza9axmZarSbTiHbTYbYaTyGgZkuNgOKwixHTOhSR98OoyOBEY4bXerpWdHyZmqSJKx5I1iMZNHADLpzPOrdSUjImhrGhoG5Zj1Op22j7/AIWZpTvvP2/KLwzAdFwlncZZdhPit5mt1BTaIu9KRSMQ4WvNpzIiItsiIiAiIgIiICIiAiIgIi0S1AGrNBuc4DWuSat80dJWl5J1lapHW4+pZyuGMjic3Fc73blm/NCEVpDNq+lq2kLFwQYB7hqJW1tZIPKPb2rG6+dSDpZirhrAPqXXDibDruFFFoWJYiLG1wOYN+C+qtxSuYbg2UvRYgH5HJ3arkw7Vi91gTuWS5a5+QG9VHC43K5sWr+8RF4F3khkbfOe7UOAzJ5gV1MFyqBy3x7RcS05jSih5tk03X4LeF1w6t5rG3eXbp11Tv2R2IYgA7vQdpaLiZH/ABkp8Y32gXIHSsqaW6rtAC7LqVywnCQ1hlmc1rGi7nPsGgc5O1cqxpjEOtt93TQUzn5WXXW11PR5SEvlOqJmbvpbGDj61wjE56o96oWmKLU6of4LnfMB8Qc/jcFZuTfIyCn8N352Q5lxzz2nPWecqxa1tqfv4Sa1rvf9vKBp8MrMRsZvzNPsjbkCPlbXnjlzK6YRgcNM20bRfedZUmAi606MVnM7y53602jEbQIiLs4iIiAiIgIiICIiAiIgIiICIuDGql0cZLBc7rE5bdSlpxGVrGZw1V1aWX0rFo3H2Ee1RZ5SwDIkjjojtIUFNW3PhGcczXOA6LBaO+sO2o9OX3rwW695naXvr0K43haGY5TvyEnVn9W63tmiIykA3XIG/YeKpcrIPKdN0uJ+sCtPe6ceJVuj4iH7CsfEX84Sfh6eMvQBCDqIPt3LF8B5vdwVGj+RXRk/La0n1PC7YZKzyKiB/wC0b2OIXSPiJ8w5z8PxK1OY4Wy1LW5thtUPHX1zfGjiePky29RjHatzOUEo+EppRzt0SPU4n1LpHXrLnPRskgbkjX/svl/57FyR4/TOtpHQO6RpZnzaQCkGsa4XaQRbIg3stxes9pc5rMd4abbOPFfNH/bUs3xO3X4cdvQte8dfNbYtI+Eb1gbjUtgfsHDqWD26+b+elSRN4dVabc9Y1+9c1dJd9tyjqSrEbw5xs0kNJJsBfLPmvZZsl0zpDysx0qalw141Xd5gc7S0S67QT5IsS9/0Whx6F4nNUuqpy5oOjk1jfNjbk0cdp5yVce6li5JFOzW7wMvNBBkPS7Rb9B658Aw0UzGeB3yokF449lvjJD5LB69W8jzXvvNvp/vq9XTpiuHZh9DFSMbJMC57/g425veeYbG73H1nJbK9t9GauIsL96pmHwRx3ne4+rUuOuxuKkc4l34RVu8Z3ksPm3HiNHmtz36O2tS10kzy950nHqtsAGoAbgsRE377R7tTaK9u6zS40X2GQaPFaMmjgPavjK8jUoSFjty7Y2OXWMQ47p2nxuVuqR4+k73qYo+U0urvh6bHtCqjIXcy3shfuHrWotLM1hdo+UU39W7iCOwrrh5TedH6Lr+o2VLp5HtyI9akovCGojpXSLMTVeKLEo5fFdn5pyPVt6F1rz7RI39WpSlDjsjMneG3n8YdO3pWotyzp4W1Fw0WKxS5B1nea7I9G/oXctsiIiAiIgIiICIiAiKPrMSY3LSA37T1DNZtaK91rWbdnVPUhvOdyiauq2vPALmlxaEbXHot9eyjqmsidnouPGQD6ocuFuvWe0u9ejbhqxHFz5JtwUDU4pL57vSKkZ8Uo2C7zTM+dNc9R0SuOTlXRNOTonbtCCWQ9YcQOlcZtl1ikwipMRn85x4gHtC431VSfJB4wxntYrD+VTT8HT1L/mUrAP38/Usm8oKo+JQVR+cIWfVjU+nt/bW6rNqKtupjRwhYOxoW1uNV7PJv0PH1XgKy/jfETqw93TPb1Bi+/jTEf6AOmoJ/woboGPlnVt+Ep9Mbr2HraT610UvK6kv4UMsDtelGC0X5ww+F0hSxxOt8rDuqRju2JaZqy/wuGTfRDXdmim3AlcK5SsksIqqKX5EhDJPZ9XpU6ytY6we0sd8rUeDhkeF151V0uGSZSRTwE+fE7L0Q4etb8OoJmf8AQVzJm/EyODxbdok3b0ELdepMdpZt04l6G6AjUbjXb2LQ7+R7udV7D+UroiI6qI051B2ZhPB36Ppy51ZvBeAQdxuP5zC7V6kWcLdOaoTlZFeim/VuPqupWkk0IGv16MYdxIbkOkrDHodKnlbvY4eoqKxWqIw6IN8aVkbW8xLRn0Gx6Fm1tOZbrXViPmpNGzv1Q+qcO+AO71C34xwub32NJ05CdgJUbi2PyPe+Knfcv+GnaM5SMtCPzIW6hbXbcpV9DJN/y1P4LWsDZJDkI4jmW32Pkyc7bo6DfOX2LF6GgHe6VhqZhreB4IPMTkOPhHmC89XptxDlwXkRM9oc8CNm95sLdKsdLgNIwZyPmO6JhcPSA0VXX1eJ1jrt8Ddot0yPpOB0T80NW2TkLVSC9RM8g5/nZcupxyV1TPn+WNMQsUuI0kOqBg/X1EMfa4rQOV7B4jcOH/mRH3KvjkTSM8eqpm/2rfYvv5LYf/TIPSPuTPzn7GI491kHKerd8HHRO+bKHdjli/lLibczRxOHyS771Wn8jaB2qspieeQe1fYe5+B8BUx3/q5gOwq6vnKaY4hLy8vqpnwmHjokI/yysW90uP8ASUjxw0XfZXJ+TWLRD83USuG5zhKOp+kFzTMxBuU9LDMNpMZjcee7CGj0Vdfz9zRHCww90GkfrY9vFp/wkrvi5S0rxk4ekR9ZoVDeaY/C008J3sLZWjr0T1ArbDh8LvgaiMnzXkxu6ngX6FfUnxKT044ejwyMk8SN78r+AQ7Lf4KkKbFpo8u81DhudGT1HWvPKP8ACaUhwa4DX97SF6Dye5YNlAbLkfOtb0hs4jLgulJz5c7REeE5h2KiU2LXMda9ngg+u11IL40gi4zGwr6vRGfLzzjwIiKoIiICLVUztjaXuNmtFyqRVd0anJLQXs130mOvkd4BAvl1qTOFiMrjW1gaCBm7sVWmwsyG75HG5vkPfdRo5Z0Y/Sfuv+ysXcuaMeWfQd7WheO+u87w9NJrSNpSP4hi2uefp6H1NGyHk7SnxoWPt595PrkqLPLyk893Q0r47l9Sarv6vvWdFuGtccp+HDYGZMhibwiYPYuptm6suAVQdy6pTtl7PatL+WVIfJlP03fbV0W4TXXld++HnWBPN2KgP5UUJ8anLvnNDu1y+x8rKEf9uRusxg9qenbg115Xlzhu7FgXN3DrCpv5Y0g1RSDgG+xyHltS/FS+r7aenbhddeVy7435PWPesmStG1o4EKknlzTD9FN6Q+2sfy8pviZ/Sb/ET07cGuvK9d9B1EH6V1y1OHwSePCx3OWNJ6xmqg7lzTajDUek3+ItrOWlLunbxz7HFSenfgi9eVnGHtALWudonyHnTaeaz7kDmBC1U2HugN4CA3WYrnQ5yy+cZ5swfWoZnLen2GQjK/gHb0KxYbiUU7BJE8OYbi42FpsQdxBG1Ymtq94ai0T2dZnEkbhqNiCDrGSrNYAaeAOcGsihBc52YaCLEkbchbR23A2rfi3LShpvhJ2F3ms8N3SG3UbgXKuhrXiCMuDm3e1srAAdG1iM7Oc3MgHjbJa/6tXeCuKzsj5cOlqmhmdNR3JDDczVBOZe9o8KRx127VKU+E09I0HQhiGySqcLk/Jhac+BIKshiYLnSIvkTfwncxdr6Bayxgpqdp0msZpHyiLuPFxzPWstTKrVGOsPgtdW1HNAz8Hj6LWdbpK4TPMTePCGX86YvlceN2jtXoDqtg1uaOJ+9aXYrANcsQ4uaPaqzlRxWYqPEo6dg5qd32kOI40P0MX7B32ldvxzT/Hw+k37SzGJwnVLGeBHvWt0zCgnGMXHjU0Lh+oeP8a1T8oKj9LhdO76Jb2scvRm1rNj2eksvwkec30vuTI80h5Swt8bDpYj/US27NBSdNyxpbW77WQ/PaZPWdNXdzmnWGnqK0PpYjrjjP0WKZhcq8zlFTSZfhVO79czRPr0Vu/F9POLiKCQb45AewqTlwaldrhjP0G+wLkl5I0LszTs4+ED6iszESsWw4BybiZ8GKiH9W9wHUBYrU6ie0/DFx+XCwnpcwh3WpePk1C3xHTs+bPKB1aVluGGEaqifpLHfWYVMLryYPickORcNHdZ2j0NN7cQVb8Or2zN0m7DYjcqm2ht+keectj9jAt9M4xu0mudfg23TkF26fWmu09nK/Ti28Lgi48PxBkoycNIDwm3zH3LsXsiYneHlmMCIiqMXsBFiAQdYOYK4ZMDpXG7qeAnniYfYpBEEe3A6UaqeAf2TPctowuAfoYv2bfcutEHMMPh+Kj9BvuWYpI/MZ6I9y3Ig194Z5reoL6IW+aOoLNEGPexuHUmgNw6lkiDHQG4L7ojcF9RBgYxuHUsXUzDrY0/RC2og5zQxHXGz0W+5YOwuA64Yv2bfcutEENjPJmnqYHQFgja62cYa1wsbixAVMZ3II2tLG1k7WHPRbcC51k2dmV6YimIXLyP/gdFf/qTb9Ub/wD0XbRdxinjcHiol022LS0BtnDbrK9PRUzKjSdz0uABrJiAb6gMt2RUfV9ykPJ/5p1jscwut++F6SizFYgzLyl3cXjOuoaeMF/8xYnuJw/HM/u4/iL1hFpMvJT3E4vjo/7v/qr4e4lF8dH/AHf/AFF62iDyNvcWA1VLBwhI/wAxZt7j7x4tWBwY8dki9ZRFy8p/4U1A1V7v/b/EW5nc1rG6q89PfD2vXqCKYgzLzIdz2vGqv9T/AHp+QOIjVXt6Wn3L01FNMcLqnl5keQ2J7K6Ppafsp+ROK/02Lqd9lemomivBqnl5g7kTiv8ATIf3v4a539zvEn5Pq4yOZz7+pgXq6Jorwap5eWUPcvnabmpAPnNL9IHeDkQvUIWaLQ25NgBcm5Nha5O0rNFYjCTORERVBERAREQEREBERAREQEREBERAREQEREBERAREQEREBERAREQEREBERAREQ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 descr="https://trtpost-wpengine.netdna-ssl.com/files/2015/12/shutterstock_177534164-680x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11823"/>
            <a:ext cx="2743200" cy="130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encrypted-tbn3.gstatic.com/images?q=tbn:ANd9GcSoM8G1RjEJwQU2qHQSU3LQDDo__g8vHcQsdQQDJ4zFNYIo6yE6T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860" y="4020670"/>
            <a:ext cx="25336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7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Cierren…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ttp://images.clipartpanda.com/closed-book-clip-art-RTde8k8T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38400"/>
            <a:ext cx="2962275" cy="178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photos.gograph.com/thumbs/CSP/CSP323/k32365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955" y="3657601"/>
            <a:ext cx="2189295" cy="21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us.123rf.com/450wm/blueringmedia/blueringmedia1404/blueringmedia140400002/27150379-illustration-of-a-closed-window.jpg?ver=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82069"/>
            <a:ext cx="1924050" cy="161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92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Saquen…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s://o.quizlet.com/7NmKiwocNZFR6IUJ1ebABg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2458452"/>
            <a:ext cx="2643045" cy="203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pad1.whstatic.com/images/thumb/3/3c/Pack-a-Pencil-Case-for-School-Step-3.jpg/aid114876-728px-Pack-a-Pencil-Case-for-School-Step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785" y="3170664"/>
            <a:ext cx="3986356" cy="265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2199" y="5487697"/>
            <a:ext cx="1653941" cy="3332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12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Escriban…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s://agents.floodsmart.gov/Agents/images/headers/how-to-write-a-polic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29000"/>
            <a:ext cx="59340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44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195</TotalTime>
  <Words>29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Austin</vt:lpstr>
      <vt:lpstr>Classroom Commands</vt:lpstr>
      <vt:lpstr>Levanten la mano.</vt:lpstr>
      <vt:lpstr>Bajen la mano.</vt:lpstr>
      <vt:lpstr>Párense.</vt:lpstr>
      <vt:lpstr>Siéntense.</vt:lpstr>
      <vt:lpstr>Abran….</vt:lpstr>
      <vt:lpstr>Cierren…</vt:lpstr>
      <vt:lpstr>Saquen…</vt:lpstr>
      <vt:lpstr>Escriban…</vt:lpstr>
      <vt:lpstr>Hablen…</vt:lpstr>
      <vt:lpstr>Miren…</vt:lpstr>
      <vt:lpstr>Oremos.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Commands</dc:title>
  <dc:creator>Lorenzo Martinez</dc:creator>
  <cp:lastModifiedBy>Lorenzo Martinez</cp:lastModifiedBy>
  <cp:revision>7</cp:revision>
  <dcterms:created xsi:type="dcterms:W3CDTF">2016-08-23T15:50:21Z</dcterms:created>
  <dcterms:modified xsi:type="dcterms:W3CDTF">2016-08-23T20:03:35Z</dcterms:modified>
</cp:coreProperties>
</file>